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72" r:id="rId3"/>
    <p:sldId id="258" r:id="rId4"/>
    <p:sldId id="259" r:id="rId5"/>
    <p:sldId id="260" r:id="rId6"/>
    <p:sldId id="261" r:id="rId7"/>
    <p:sldId id="262" r:id="rId8"/>
    <p:sldId id="263" r:id="rId9"/>
    <p:sldId id="264" r:id="rId10"/>
    <p:sldId id="265" r:id="rId11"/>
    <p:sldId id="266" r:id="rId12"/>
    <p:sldId id="268" r:id="rId13"/>
    <p:sldId id="271" r:id="rId14"/>
    <p:sldId id="267" r:id="rId15"/>
    <p:sldId id="275" r:id="rId16"/>
    <p:sldId id="273" r:id="rId17"/>
    <p:sldId id="274" r:id="rId18"/>
    <p:sldId id="276"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6600FF"/>
    <a:srgbClr val="DD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D4865-FFF4-4168-B746-AC29E67143FC}" v="1556" dt="2024-06-26T05:29:52.153"/>
    <p1510:client id="{48EDB0C9-3E7D-5A4E-BE17-E0D601BC4D60}" v="53" dt="2024-06-25T18:57:10.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18" autoAdjust="0"/>
  </p:normalViewPr>
  <p:slideViewPr>
    <p:cSldViewPr snapToGrid="0">
      <p:cViewPr varScale="1">
        <p:scale>
          <a:sx n="154" d="100"/>
          <a:sy n="154" d="100"/>
        </p:scale>
        <p:origin x="2004" y="14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Shuangliang" userId="fa03ab45-8485-4f92-8347-b389ac909c21" providerId="ADAL" clId="{CFF02A8B-6F37-1D4E-B28A-394F60AF7070}"/>
    <pc:docChg chg="modSld">
      <pc:chgData name="Chen, Shuangliang" userId="fa03ab45-8485-4f92-8347-b389ac909c21" providerId="ADAL" clId="{CFF02A8B-6F37-1D4E-B28A-394F60AF7070}" dt="2024-06-14T06:52:15.120" v="18" actId="20577"/>
      <pc:docMkLst>
        <pc:docMk/>
      </pc:docMkLst>
      <pc:sldChg chg="modNotesTx">
        <pc:chgData name="Chen, Shuangliang" userId="fa03ab45-8485-4f92-8347-b389ac909c21" providerId="ADAL" clId="{CFF02A8B-6F37-1D4E-B28A-394F60AF7070}" dt="2024-06-14T06:52:15.120" v="18" actId="20577"/>
        <pc:sldMkLst>
          <pc:docMk/>
          <pc:sldMk cId="1994495134" sldId="272"/>
        </pc:sldMkLst>
      </pc:sldChg>
    </pc:docChg>
  </pc:docChgLst>
  <pc:docChgLst>
    <pc:chgData name="Kumar, Rakesh" userId="S::rakeshk@illinois.edu::e6961465-9b26-4018-8ebe-1bb6947834b0" providerId="AD" clId="Web-{4A597B53-7155-27A4-1329-9F746E95C405}"/>
    <pc:docChg chg="modSld">
      <pc:chgData name="Kumar, Rakesh" userId="S::rakeshk@illinois.edu::e6961465-9b26-4018-8ebe-1bb6947834b0" providerId="AD" clId="Web-{4A597B53-7155-27A4-1329-9F746E95C405}" dt="2024-06-07T16:15:24.938" v="44" actId="14100"/>
      <pc:docMkLst>
        <pc:docMk/>
      </pc:docMkLst>
      <pc:sldChg chg="modSp">
        <pc:chgData name="Kumar, Rakesh" userId="S::rakeshk@illinois.edu::e6961465-9b26-4018-8ebe-1bb6947834b0" providerId="AD" clId="Web-{4A597B53-7155-27A4-1329-9F746E95C405}" dt="2024-06-07T16:15:24.938" v="44" actId="14100"/>
        <pc:sldMkLst>
          <pc:docMk/>
          <pc:sldMk cId="0" sldId="258"/>
        </pc:sldMkLst>
        <pc:spChg chg="mod">
          <ac:chgData name="Kumar, Rakesh" userId="S::rakeshk@illinois.edu::e6961465-9b26-4018-8ebe-1bb6947834b0" providerId="AD" clId="Web-{4A597B53-7155-27A4-1329-9F746E95C405}" dt="2024-06-07T16:15:24.938" v="44" actId="14100"/>
          <ac:spMkLst>
            <pc:docMk/>
            <pc:sldMk cId="0" sldId="258"/>
            <ac:spMk id="69" creationId="{00000000-0000-0000-0000-000000000000}"/>
          </ac:spMkLst>
        </pc:spChg>
      </pc:sldChg>
    </pc:docChg>
  </pc:docChgLst>
  <pc:docChgLst>
    <pc:chgData name="Chen, Shuangliang" userId="S::sc60@illinois.edu::fa03ab45-8485-4f92-8347-b389ac909c21" providerId="AD" clId="Web-{3139BE0F-8213-60BB-9B43-74DE308635A3}"/>
    <pc:docChg chg="modSld">
      <pc:chgData name="Chen, Shuangliang" userId="S::sc60@illinois.edu::fa03ab45-8485-4f92-8347-b389ac909c21" providerId="AD" clId="Web-{3139BE0F-8213-60BB-9B43-74DE308635A3}" dt="2024-06-18T20:42:57.844" v="191"/>
      <pc:docMkLst>
        <pc:docMk/>
      </pc:docMkLst>
      <pc:sldChg chg="addSp delSp modSp modNotes">
        <pc:chgData name="Chen, Shuangliang" userId="S::sc60@illinois.edu::fa03ab45-8485-4f92-8347-b389ac909c21" providerId="AD" clId="Web-{3139BE0F-8213-60BB-9B43-74DE308635A3}" dt="2024-06-18T20:42:57.844" v="191"/>
        <pc:sldMkLst>
          <pc:docMk/>
          <pc:sldMk cId="0" sldId="265"/>
        </pc:sldMkLst>
        <pc:spChg chg="add del mod">
          <ac:chgData name="Chen, Shuangliang" userId="S::sc60@illinois.edu::fa03ab45-8485-4f92-8347-b389ac909c21" providerId="AD" clId="Web-{3139BE0F-8213-60BB-9B43-74DE308635A3}" dt="2024-06-18T20:39:20.401" v="23"/>
          <ac:spMkLst>
            <pc:docMk/>
            <pc:sldMk cId="0" sldId="265"/>
            <ac:spMk id="5" creationId="{583C7684-A68F-DDF6-D51C-ED823B9D78D5}"/>
          </ac:spMkLst>
        </pc:spChg>
        <pc:spChg chg="add del mod">
          <ac:chgData name="Chen, Shuangliang" userId="S::sc60@illinois.edu::fa03ab45-8485-4f92-8347-b389ac909c21" providerId="AD" clId="Web-{3139BE0F-8213-60BB-9B43-74DE308635A3}" dt="2024-06-18T20:39:17.432" v="22"/>
          <ac:spMkLst>
            <pc:docMk/>
            <pc:sldMk cId="0" sldId="265"/>
            <ac:spMk id="7" creationId="{8F42189E-7F30-9E65-699A-4F2DB3AA0244}"/>
          </ac:spMkLst>
        </pc:spChg>
      </pc:sldChg>
    </pc:docChg>
  </pc:docChgLst>
  <pc:docChgLst>
    <pc:chgData name="Kumar, Rakesh" userId="S::rakeshk@illinois.edu::e6961465-9b26-4018-8ebe-1bb6947834b0" providerId="AD" clId="Web-{466FEA6B-0760-7861-7DD6-9FE6CF0D3211}"/>
    <pc:docChg chg="modSld">
      <pc:chgData name="Kumar, Rakesh" userId="S::rakeshk@illinois.edu::e6961465-9b26-4018-8ebe-1bb6947834b0" providerId="AD" clId="Web-{466FEA6B-0760-7861-7DD6-9FE6CF0D3211}" dt="2024-06-10T20:36:21.540" v="322" actId="20577"/>
      <pc:docMkLst>
        <pc:docMk/>
      </pc:docMkLst>
      <pc:sldChg chg="modSp">
        <pc:chgData name="Kumar, Rakesh" userId="S::rakeshk@illinois.edu::e6961465-9b26-4018-8ebe-1bb6947834b0" providerId="AD" clId="Web-{466FEA6B-0760-7861-7DD6-9FE6CF0D3211}" dt="2024-06-10T20:36:21.540" v="322" actId="20577"/>
        <pc:sldMkLst>
          <pc:docMk/>
          <pc:sldMk cId="0" sldId="271"/>
        </pc:sldMkLst>
        <pc:spChg chg="mod">
          <ac:chgData name="Kumar, Rakesh" userId="S::rakeshk@illinois.edu::e6961465-9b26-4018-8ebe-1bb6947834b0" providerId="AD" clId="Web-{466FEA6B-0760-7861-7DD6-9FE6CF0D3211}" dt="2024-06-10T20:36:21.540" v="322" actId="20577"/>
          <ac:spMkLst>
            <pc:docMk/>
            <pc:sldMk cId="0" sldId="271"/>
            <ac:spMk id="190" creationId="{00000000-0000-0000-0000-000000000000}"/>
          </ac:spMkLst>
        </pc:spChg>
      </pc:sldChg>
    </pc:docChg>
  </pc:docChgLst>
  <pc:docChgLst>
    <pc:chgData name="Chen, Shuangliang" userId="fa03ab45-8485-4f92-8347-b389ac909c21" providerId="ADAL" clId="{48EDB0C9-3E7D-5A4E-BE17-E0D601BC4D60}"/>
    <pc:docChg chg="undo custSel addSld delSld modSld sldOrd">
      <pc:chgData name="Chen, Shuangliang" userId="fa03ab45-8485-4f92-8347-b389ac909c21" providerId="ADAL" clId="{48EDB0C9-3E7D-5A4E-BE17-E0D601BC4D60}" dt="2024-06-25T18:57:10.034" v="6421" actId="20577"/>
      <pc:docMkLst>
        <pc:docMk/>
      </pc:docMkLst>
      <pc:sldChg chg="addSp modSp mod modNotesTx">
        <pc:chgData name="Chen, Shuangliang" userId="fa03ab45-8485-4f92-8347-b389ac909c21" providerId="ADAL" clId="{48EDB0C9-3E7D-5A4E-BE17-E0D601BC4D60}" dt="2024-06-25T18:54:31.371" v="6400" actId="20577"/>
        <pc:sldMkLst>
          <pc:docMk/>
          <pc:sldMk cId="0" sldId="256"/>
        </pc:sldMkLst>
        <pc:spChg chg="add mod">
          <ac:chgData name="Chen, Shuangliang" userId="fa03ab45-8485-4f92-8347-b389ac909c21" providerId="ADAL" clId="{48EDB0C9-3E7D-5A4E-BE17-E0D601BC4D60}" dt="2024-06-21T20:00:51.237" v="5795"/>
          <ac:spMkLst>
            <pc:docMk/>
            <pc:sldMk cId="0" sldId="256"/>
            <ac:spMk id="2" creationId="{BEEC633E-03D7-FF26-9189-3F57C49D6B6A}"/>
          </ac:spMkLst>
        </pc:spChg>
        <pc:spChg chg="mod">
          <ac:chgData name="Chen, Shuangliang" userId="fa03ab45-8485-4f92-8347-b389ac909c21" providerId="ADAL" clId="{48EDB0C9-3E7D-5A4E-BE17-E0D601BC4D60}" dt="2024-06-21T19:02:06.301" v="5259" actId="1076"/>
          <ac:spMkLst>
            <pc:docMk/>
            <pc:sldMk cId="0" sldId="256"/>
            <ac:spMk id="55" creationId="{00000000-0000-0000-0000-000000000000}"/>
          </ac:spMkLst>
        </pc:spChg>
      </pc:sldChg>
      <pc:sldChg chg="del">
        <pc:chgData name="Chen, Shuangliang" userId="fa03ab45-8485-4f92-8347-b389ac909c21" providerId="ADAL" clId="{48EDB0C9-3E7D-5A4E-BE17-E0D601BC4D60}" dt="2024-06-10T20:36:07.968" v="2485" actId="2696"/>
        <pc:sldMkLst>
          <pc:docMk/>
          <pc:sldMk cId="0" sldId="257"/>
        </pc:sldMkLst>
      </pc:sldChg>
      <pc:sldChg chg="addSp modSp mod modNotesTx">
        <pc:chgData name="Chen, Shuangliang" userId="fa03ab45-8485-4f92-8347-b389ac909c21" providerId="ADAL" clId="{48EDB0C9-3E7D-5A4E-BE17-E0D601BC4D60}" dt="2024-06-21T21:50:51.806" v="6233" actId="20577"/>
        <pc:sldMkLst>
          <pc:docMk/>
          <pc:sldMk cId="0" sldId="258"/>
        </pc:sldMkLst>
        <pc:spChg chg="add mod">
          <ac:chgData name="Chen, Shuangliang" userId="fa03ab45-8485-4f92-8347-b389ac909c21" providerId="ADAL" clId="{48EDB0C9-3E7D-5A4E-BE17-E0D601BC4D60}" dt="2024-06-21T20:00:51.237" v="5795"/>
          <ac:spMkLst>
            <pc:docMk/>
            <pc:sldMk cId="0" sldId="258"/>
            <ac:spMk id="2" creationId="{6B619A70-05AD-DA79-353C-A3B31250713F}"/>
          </ac:spMkLst>
        </pc:spChg>
        <pc:spChg chg="mod">
          <ac:chgData name="Chen, Shuangliang" userId="fa03ab45-8485-4f92-8347-b389ac909c21" providerId="ADAL" clId="{48EDB0C9-3E7D-5A4E-BE17-E0D601BC4D60}" dt="2024-06-21T19:44:28.012" v="5300" actId="1076"/>
          <ac:spMkLst>
            <pc:docMk/>
            <pc:sldMk cId="0" sldId="258"/>
            <ac:spMk id="70" creationId="{00000000-0000-0000-0000-000000000000}"/>
          </ac:spMkLst>
        </pc:spChg>
      </pc:sldChg>
      <pc:sldChg chg="addSp modSp mod modAnim modNotesTx">
        <pc:chgData name="Chen, Shuangliang" userId="fa03ab45-8485-4f92-8347-b389ac909c21" providerId="ADAL" clId="{48EDB0C9-3E7D-5A4E-BE17-E0D601BC4D60}" dt="2024-06-21T21:51:14.678" v="6234" actId="20577"/>
        <pc:sldMkLst>
          <pc:docMk/>
          <pc:sldMk cId="0" sldId="259"/>
        </pc:sldMkLst>
        <pc:spChg chg="add mod">
          <ac:chgData name="Chen, Shuangliang" userId="fa03ab45-8485-4f92-8347-b389ac909c21" providerId="ADAL" clId="{48EDB0C9-3E7D-5A4E-BE17-E0D601BC4D60}" dt="2024-06-21T20:00:51.237" v="5795"/>
          <ac:spMkLst>
            <pc:docMk/>
            <pc:sldMk cId="0" sldId="259"/>
            <ac:spMk id="2" creationId="{DFCFE1D4-FE0C-9C68-1311-0841F1CF42C7}"/>
          </ac:spMkLst>
        </pc:spChg>
        <pc:spChg chg="mod">
          <ac:chgData name="Chen, Shuangliang" userId="fa03ab45-8485-4f92-8347-b389ac909c21" providerId="ADAL" clId="{48EDB0C9-3E7D-5A4E-BE17-E0D601BC4D60}" dt="2024-06-10T19:31:25.360" v="1474" actId="207"/>
          <ac:spMkLst>
            <pc:docMk/>
            <pc:sldMk cId="0" sldId="259"/>
            <ac:spMk id="4" creationId="{71EA03D6-FA2D-F0F8-126B-F8096097396D}"/>
          </ac:spMkLst>
        </pc:spChg>
        <pc:spChg chg="mod">
          <ac:chgData name="Chen, Shuangliang" userId="fa03ab45-8485-4f92-8347-b389ac909c21" providerId="ADAL" clId="{48EDB0C9-3E7D-5A4E-BE17-E0D601BC4D60}" dt="2024-06-10T19:41:09.060" v="1601" actId="20577"/>
          <ac:spMkLst>
            <pc:docMk/>
            <pc:sldMk cId="0" sldId="259"/>
            <ac:spMk id="8" creationId="{57248D0C-613C-1267-9553-1B0E8B2AD89D}"/>
          </ac:spMkLst>
        </pc:spChg>
        <pc:picChg chg="mod">
          <ac:chgData name="Chen, Shuangliang" userId="fa03ab45-8485-4f92-8347-b389ac909c21" providerId="ADAL" clId="{48EDB0C9-3E7D-5A4E-BE17-E0D601BC4D60}" dt="2024-06-07T16:30:25.396" v="107" actId="1076"/>
          <ac:picMkLst>
            <pc:docMk/>
            <pc:sldMk cId="0" sldId="259"/>
            <ac:picMk id="88" creationId="{00000000-0000-0000-0000-000000000000}"/>
          </ac:picMkLst>
        </pc:picChg>
        <pc:picChg chg="mod">
          <ac:chgData name="Chen, Shuangliang" userId="fa03ab45-8485-4f92-8347-b389ac909c21" providerId="ADAL" clId="{48EDB0C9-3E7D-5A4E-BE17-E0D601BC4D60}" dt="2024-06-07T16:30:18.176" v="105" actId="1076"/>
          <ac:picMkLst>
            <pc:docMk/>
            <pc:sldMk cId="0" sldId="259"/>
            <ac:picMk id="89" creationId="{00000000-0000-0000-0000-000000000000}"/>
          </ac:picMkLst>
        </pc:picChg>
        <pc:picChg chg="mod">
          <ac:chgData name="Chen, Shuangliang" userId="fa03ab45-8485-4f92-8347-b389ac909c21" providerId="ADAL" clId="{48EDB0C9-3E7D-5A4E-BE17-E0D601BC4D60}" dt="2024-06-07T16:30:22.611" v="106" actId="1076"/>
          <ac:picMkLst>
            <pc:docMk/>
            <pc:sldMk cId="0" sldId="259"/>
            <ac:picMk id="90" creationId="{00000000-0000-0000-0000-000000000000}"/>
          </ac:picMkLst>
        </pc:picChg>
      </pc:sldChg>
      <pc:sldChg chg="addSp delSp modSp mod delAnim modAnim modNotesTx">
        <pc:chgData name="Chen, Shuangliang" userId="fa03ab45-8485-4f92-8347-b389ac909c21" providerId="ADAL" clId="{48EDB0C9-3E7D-5A4E-BE17-E0D601BC4D60}" dt="2024-06-21T20:45:58.839" v="6132"/>
        <pc:sldMkLst>
          <pc:docMk/>
          <pc:sldMk cId="0" sldId="260"/>
        </pc:sldMkLst>
        <pc:spChg chg="del topLvl">
          <ac:chgData name="Chen, Shuangliang" userId="fa03ab45-8485-4f92-8347-b389ac909c21" providerId="ADAL" clId="{48EDB0C9-3E7D-5A4E-BE17-E0D601BC4D60}" dt="2024-06-10T20:29:01.907" v="2404" actId="478"/>
          <ac:spMkLst>
            <pc:docMk/>
            <pc:sldMk cId="0" sldId="260"/>
            <ac:spMk id="2" creationId="{852BE940-0852-BC92-B7D2-FB8B125E6928}"/>
          </ac:spMkLst>
        </pc:spChg>
        <pc:spChg chg="add mod">
          <ac:chgData name="Chen, Shuangliang" userId="fa03ab45-8485-4f92-8347-b389ac909c21" providerId="ADAL" clId="{48EDB0C9-3E7D-5A4E-BE17-E0D601BC4D60}" dt="2024-06-21T20:00:51.237" v="5795"/>
          <ac:spMkLst>
            <pc:docMk/>
            <pc:sldMk cId="0" sldId="260"/>
            <ac:spMk id="2" creationId="{B067CC02-FFE8-2E51-4896-68318CEEDE21}"/>
          </ac:spMkLst>
        </pc:spChg>
        <pc:spChg chg="mod">
          <ac:chgData name="Chen, Shuangliang" userId="fa03ab45-8485-4f92-8347-b389ac909c21" providerId="ADAL" clId="{48EDB0C9-3E7D-5A4E-BE17-E0D601BC4D60}" dt="2024-06-10T19:43:52.193" v="1605" actId="20577"/>
          <ac:spMkLst>
            <pc:docMk/>
            <pc:sldMk cId="0" sldId="260"/>
            <ac:spMk id="20" creationId="{2248AFD1-6FB8-1197-3FEB-A042F492D8A8}"/>
          </ac:spMkLst>
        </pc:spChg>
        <pc:spChg chg="mod">
          <ac:chgData name="Chen, Shuangliang" userId="fa03ab45-8485-4f92-8347-b389ac909c21" providerId="ADAL" clId="{48EDB0C9-3E7D-5A4E-BE17-E0D601BC4D60}" dt="2024-06-10T20:28:25.444" v="2401" actId="20577"/>
          <ac:spMkLst>
            <pc:docMk/>
            <pc:sldMk cId="0" sldId="260"/>
            <ac:spMk id="95" creationId="{00000000-0000-0000-0000-000000000000}"/>
          </ac:spMkLst>
        </pc:spChg>
        <pc:spChg chg="mod">
          <ac:chgData name="Chen, Shuangliang" userId="fa03ab45-8485-4f92-8347-b389ac909c21" providerId="ADAL" clId="{48EDB0C9-3E7D-5A4E-BE17-E0D601BC4D60}" dt="2024-06-07T16:46:34.165" v="126" actId="20577"/>
          <ac:spMkLst>
            <pc:docMk/>
            <pc:sldMk cId="0" sldId="260"/>
            <ac:spMk id="96" creationId="{00000000-0000-0000-0000-000000000000}"/>
          </ac:spMkLst>
        </pc:spChg>
        <pc:grpChg chg="del mod">
          <ac:chgData name="Chen, Shuangliang" userId="fa03ab45-8485-4f92-8347-b389ac909c21" providerId="ADAL" clId="{48EDB0C9-3E7D-5A4E-BE17-E0D601BC4D60}" dt="2024-06-10T20:29:01.907" v="2404" actId="478"/>
          <ac:grpSpMkLst>
            <pc:docMk/>
            <pc:sldMk cId="0" sldId="260"/>
            <ac:grpSpMk id="3" creationId="{1C223B88-CF2B-5927-B083-4F39AE283484}"/>
          </ac:grpSpMkLst>
        </pc:grpChg>
        <pc:picChg chg="mod topLvl">
          <ac:chgData name="Chen, Shuangliang" userId="fa03ab45-8485-4f92-8347-b389ac909c21" providerId="ADAL" clId="{48EDB0C9-3E7D-5A4E-BE17-E0D601BC4D60}" dt="2024-06-11T18:58:44.651" v="2486" actId="1076"/>
          <ac:picMkLst>
            <pc:docMk/>
            <pc:sldMk cId="0" sldId="260"/>
            <ac:picMk id="445" creationId="{132B0927-B71D-0E0B-DAC9-31913DFDA084}"/>
          </ac:picMkLst>
        </pc:picChg>
        <pc:cxnChg chg="mod">
          <ac:chgData name="Chen, Shuangliang" userId="fa03ab45-8485-4f92-8347-b389ac909c21" providerId="ADAL" clId="{48EDB0C9-3E7D-5A4E-BE17-E0D601BC4D60}" dt="2024-06-10T19:43:52.193" v="1605" actId="20577"/>
          <ac:cxnSpMkLst>
            <pc:docMk/>
            <pc:sldMk cId="0" sldId="260"/>
            <ac:cxnSpMk id="22" creationId="{01FC2B3F-6070-601D-FD64-80D2656B9CDC}"/>
          </ac:cxnSpMkLst>
        </pc:cxnChg>
      </pc:sldChg>
      <pc:sldChg chg="addSp modSp mod modAnim modNotesTx">
        <pc:chgData name="Chen, Shuangliang" userId="fa03ab45-8485-4f92-8347-b389ac909c21" providerId="ADAL" clId="{48EDB0C9-3E7D-5A4E-BE17-E0D601BC4D60}" dt="2024-06-24T20:29:50.748" v="6301" actId="20577"/>
        <pc:sldMkLst>
          <pc:docMk/>
          <pc:sldMk cId="0" sldId="261"/>
        </pc:sldMkLst>
        <pc:spChg chg="add mod">
          <ac:chgData name="Chen, Shuangliang" userId="fa03ab45-8485-4f92-8347-b389ac909c21" providerId="ADAL" clId="{48EDB0C9-3E7D-5A4E-BE17-E0D601BC4D60}" dt="2024-06-21T20:00:51.237" v="5795"/>
          <ac:spMkLst>
            <pc:docMk/>
            <pc:sldMk cId="0" sldId="261"/>
            <ac:spMk id="46" creationId="{80B30A60-87D5-58EC-571A-0546AC87B21C}"/>
          </ac:spMkLst>
        </pc:spChg>
        <pc:spChg chg="mod">
          <ac:chgData name="Chen, Shuangliang" userId="fa03ab45-8485-4f92-8347-b389ac909c21" providerId="ADAL" clId="{48EDB0C9-3E7D-5A4E-BE17-E0D601BC4D60}" dt="2024-06-07T16:54:11.062" v="303" actId="20577"/>
          <ac:spMkLst>
            <pc:docMk/>
            <pc:sldMk cId="0" sldId="261"/>
            <ac:spMk id="103" creationId="{00000000-0000-0000-0000-000000000000}"/>
          </ac:spMkLst>
        </pc:spChg>
        <pc:spChg chg="mod">
          <ac:chgData name="Chen, Shuangliang" userId="fa03ab45-8485-4f92-8347-b389ac909c21" providerId="ADAL" clId="{48EDB0C9-3E7D-5A4E-BE17-E0D601BC4D60}" dt="2024-06-10T20:01:01.842" v="1737" actId="27636"/>
          <ac:spMkLst>
            <pc:docMk/>
            <pc:sldMk cId="0" sldId="261"/>
            <ac:spMk id="104" creationId="{00000000-0000-0000-0000-000000000000}"/>
          </ac:spMkLst>
        </pc:spChg>
      </pc:sldChg>
      <pc:sldChg chg="addSp delSp modSp mod delAnim modAnim modNotesTx">
        <pc:chgData name="Chen, Shuangliang" userId="fa03ab45-8485-4f92-8347-b389ac909c21" providerId="ADAL" clId="{48EDB0C9-3E7D-5A4E-BE17-E0D601BC4D60}" dt="2024-06-21T21:53:14.113" v="6259" actId="20577"/>
        <pc:sldMkLst>
          <pc:docMk/>
          <pc:sldMk cId="0" sldId="262"/>
        </pc:sldMkLst>
        <pc:spChg chg="add mod">
          <ac:chgData name="Chen, Shuangliang" userId="fa03ab45-8485-4f92-8347-b389ac909c21" providerId="ADAL" clId="{48EDB0C9-3E7D-5A4E-BE17-E0D601BC4D60}" dt="2024-06-21T20:00:51.237" v="5795"/>
          <ac:spMkLst>
            <pc:docMk/>
            <pc:sldMk cId="0" sldId="262"/>
            <ac:spMk id="2" creationId="{02D718B9-5BE7-8E07-7EF7-3FAB9E564219}"/>
          </ac:spMkLst>
        </pc:spChg>
        <pc:spChg chg="mod">
          <ac:chgData name="Chen, Shuangliang" userId="fa03ab45-8485-4f92-8347-b389ac909c21" providerId="ADAL" clId="{48EDB0C9-3E7D-5A4E-BE17-E0D601BC4D60}" dt="2024-06-10T20:03:32.673" v="1740" actId="113"/>
          <ac:spMkLst>
            <pc:docMk/>
            <pc:sldMk cId="0" sldId="262"/>
            <ac:spMk id="113" creationId="{00000000-0000-0000-0000-000000000000}"/>
          </ac:spMkLst>
        </pc:spChg>
        <pc:picChg chg="del">
          <ac:chgData name="Chen, Shuangliang" userId="fa03ab45-8485-4f92-8347-b389ac909c21" providerId="ADAL" clId="{48EDB0C9-3E7D-5A4E-BE17-E0D601BC4D60}" dt="2024-06-07T18:12:44.654" v="706" actId="478"/>
          <ac:picMkLst>
            <pc:docMk/>
            <pc:sldMk cId="0" sldId="262"/>
            <ac:picMk id="3" creationId="{C0A0F812-5C6B-D612-869B-B03F5981751C}"/>
          </ac:picMkLst>
        </pc:picChg>
        <pc:picChg chg="mod">
          <ac:chgData name="Chen, Shuangliang" userId="fa03ab45-8485-4f92-8347-b389ac909c21" providerId="ADAL" clId="{48EDB0C9-3E7D-5A4E-BE17-E0D601BC4D60}" dt="2024-06-07T18:15:31.965" v="810" actId="1076"/>
          <ac:picMkLst>
            <pc:docMk/>
            <pc:sldMk cId="0" sldId="262"/>
            <ac:picMk id="115" creationId="{00000000-0000-0000-0000-000000000000}"/>
          </ac:picMkLst>
        </pc:picChg>
      </pc:sldChg>
      <pc:sldChg chg="addSp modSp mod modAnim modNotesTx">
        <pc:chgData name="Chen, Shuangliang" userId="fa03ab45-8485-4f92-8347-b389ac909c21" providerId="ADAL" clId="{48EDB0C9-3E7D-5A4E-BE17-E0D601BC4D60}" dt="2024-06-21T20:47:08.236" v="6135" actId="20577"/>
        <pc:sldMkLst>
          <pc:docMk/>
          <pc:sldMk cId="0" sldId="263"/>
        </pc:sldMkLst>
        <pc:spChg chg="mod">
          <ac:chgData name="Chen, Shuangliang" userId="fa03ab45-8485-4f92-8347-b389ac909c21" providerId="ADAL" clId="{48EDB0C9-3E7D-5A4E-BE17-E0D601BC4D60}" dt="2024-06-10T18:11:21.168" v="1306" actId="1076"/>
          <ac:spMkLst>
            <pc:docMk/>
            <pc:sldMk cId="0" sldId="263"/>
            <ac:spMk id="2" creationId="{0D3FDF95-72BD-49F1-66F5-86D7AAFD9AD6}"/>
          </ac:spMkLst>
        </pc:spChg>
        <pc:spChg chg="add mod">
          <ac:chgData name="Chen, Shuangliang" userId="fa03ab45-8485-4f92-8347-b389ac909c21" providerId="ADAL" clId="{48EDB0C9-3E7D-5A4E-BE17-E0D601BC4D60}" dt="2024-06-10T18:11:37.636" v="1319" actId="1076"/>
          <ac:spMkLst>
            <pc:docMk/>
            <pc:sldMk cId="0" sldId="263"/>
            <ac:spMk id="17" creationId="{3055911F-FFD9-BB4D-6B20-553052808AB7}"/>
          </ac:spMkLst>
        </pc:spChg>
        <pc:spChg chg="add mod">
          <ac:chgData name="Chen, Shuangliang" userId="fa03ab45-8485-4f92-8347-b389ac909c21" providerId="ADAL" clId="{48EDB0C9-3E7D-5A4E-BE17-E0D601BC4D60}" dt="2024-06-10T18:11:46.815" v="1325" actId="20577"/>
          <ac:spMkLst>
            <pc:docMk/>
            <pc:sldMk cId="0" sldId="263"/>
            <ac:spMk id="20" creationId="{069AE356-B866-82E7-1617-F12085C766A1}"/>
          </ac:spMkLst>
        </pc:spChg>
        <pc:spChg chg="mod">
          <ac:chgData name="Chen, Shuangliang" userId="fa03ab45-8485-4f92-8347-b389ac909c21" providerId="ADAL" clId="{48EDB0C9-3E7D-5A4E-BE17-E0D601BC4D60}" dt="2024-06-12T19:43:32.009" v="4322" actId="14100"/>
          <ac:spMkLst>
            <pc:docMk/>
            <pc:sldMk cId="0" sldId="263"/>
            <ac:spMk id="22" creationId="{86820E46-A35F-1C6B-887E-CF7A46611CBA}"/>
          </ac:spMkLst>
        </pc:spChg>
        <pc:spChg chg="mod">
          <ac:chgData name="Chen, Shuangliang" userId="fa03ab45-8485-4f92-8347-b389ac909c21" providerId="ADAL" clId="{48EDB0C9-3E7D-5A4E-BE17-E0D601BC4D60}" dt="2024-06-12T19:43:03.013" v="4320" actId="1076"/>
          <ac:spMkLst>
            <pc:docMk/>
            <pc:sldMk cId="0" sldId="263"/>
            <ac:spMk id="23" creationId="{001B0577-8948-6CC3-36EB-2055E2059918}"/>
          </ac:spMkLst>
        </pc:spChg>
        <pc:spChg chg="mod">
          <ac:chgData name="Chen, Shuangliang" userId="fa03ab45-8485-4f92-8347-b389ac909c21" providerId="ADAL" clId="{48EDB0C9-3E7D-5A4E-BE17-E0D601BC4D60}" dt="2024-06-12T19:43:15.343" v="4321" actId="14100"/>
          <ac:spMkLst>
            <pc:docMk/>
            <pc:sldMk cId="0" sldId="263"/>
            <ac:spMk id="26" creationId="{F11ED2C3-2304-1D73-024A-E88C329ACD59}"/>
          </ac:spMkLst>
        </pc:spChg>
        <pc:spChg chg="add mod">
          <ac:chgData name="Chen, Shuangliang" userId="fa03ab45-8485-4f92-8347-b389ac909c21" providerId="ADAL" clId="{48EDB0C9-3E7D-5A4E-BE17-E0D601BC4D60}" dt="2024-06-21T20:00:51.237" v="5795"/>
          <ac:spMkLst>
            <pc:docMk/>
            <pc:sldMk cId="0" sldId="263"/>
            <ac:spMk id="27" creationId="{7A35EA9A-28DA-D928-1819-AA8B9DE78B6F}"/>
          </ac:spMkLst>
        </pc:spChg>
        <pc:spChg chg="mod">
          <ac:chgData name="Chen, Shuangliang" userId="fa03ab45-8485-4f92-8347-b389ac909c21" providerId="ADAL" clId="{48EDB0C9-3E7D-5A4E-BE17-E0D601BC4D60}" dt="2024-06-10T20:07:08.616" v="1837" actId="20577"/>
          <ac:spMkLst>
            <pc:docMk/>
            <pc:sldMk cId="0" sldId="263"/>
            <ac:spMk id="120" creationId="{00000000-0000-0000-0000-000000000000}"/>
          </ac:spMkLst>
        </pc:spChg>
        <pc:spChg chg="mod">
          <ac:chgData name="Chen, Shuangliang" userId="fa03ab45-8485-4f92-8347-b389ac909c21" providerId="ADAL" clId="{48EDB0C9-3E7D-5A4E-BE17-E0D601BC4D60}" dt="2024-06-12T19:42:54.703" v="4317" actId="27636"/>
          <ac:spMkLst>
            <pc:docMk/>
            <pc:sldMk cId="0" sldId="263"/>
            <ac:spMk id="121" creationId="{00000000-0000-0000-0000-000000000000}"/>
          </ac:spMkLst>
        </pc:spChg>
        <pc:grpChg chg="mod">
          <ac:chgData name="Chen, Shuangliang" userId="fa03ab45-8485-4f92-8347-b389ac909c21" providerId="ADAL" clId="{48EDB0C9-3E7D-5A4E-BE17-E0D601BC4D60}" dt="2024-06-10T18:11:21.168" v="1306" actId="1076"/>
          <ac:grpSpMkLst>
            <pc:docMk/>
            <pc:sldMk cId="0" sldId="263"/>
            <ac:grpSpMk id="4" creationId="{537BFBDE-3345-7ADF-3A32-7A7B2783420E}"/>
          </ac:grpSpMkLst>
        </pc:grpChg>
        <pc:grpChg chg="mod">
          <ac:chgData name="Chen, Shuangliang" userId="fa03ab45-8485-4f92-8347-b389ac909c21" providerId="ADAL" clId="{48EDB0C9-3E7D-5A4E-BE17-E0D601BC4D60}" dt="2024-06-10T18:11:21.168" v="1306" actId="1076"/>
          <ac:grpSpMkLst>
            <pc:docMk/>
            <pc:sldMk cId="0" sldId="263"/>
            <ac:grpSpMk id="21" creationId="{1276DCE9-4085-4F32-A83C-9ACBFC1023DF}"/>
          </ac:grpSpMkLst>
        </pc:grpChg>
        <pc:picChg chg="mod">
          <ac:chgData name="Chen, Shuangliang" userId="fa03ab45-8485-4f92-8347-b389ac909c21" providerId="ADAL" clId="{48EDB0C9-3E7D-5A4E-BE17-E0D601BC4D60}" dt="2024-06-10T18:11:21.168" v="1306" actId="1076"/>
          <ac:picMkLst>
            <pc:docMk/>
            <pc:sldMk cId="0" sldId="263"/>
            <ac:picMk id="18" creationId="{67887828-43BF-B387-496D-147CC2566C95}"/>
          </ac:picMkLst>
        </pc:picChg>
        <pc:picChg chg="mod">
          <ac:chgData name="Chen, Shuangliang" userId="fa03ab45-8485-4f92-8347-b389ac909c21" providerId="ADAL" clId="{48EDB0C9-3E7D-5A4E-BE17-E0D601BC4D60}" dt="2024-06-10T18:08:24.532" v="1252" actId="1076"/>
          <ac:picMkLst>
            <pc:docMk/>
            <pc:sldMk cId="0" sldId="263"/>
            <ac:picMk id="124" creationId="{00000000-0000-0000-0000-000000000000}"/>
          </ac:picMkLst>
        </pc:picChg>
      </pc:sldChg>
      <pc:sldChg chg="addSp delSp modSp mod delAnim modAnim modNotesTx">
        <pc:chgData name="Chen, Shuangliang" userId="fa03ab45-8485-4f92-8347-b389ac909c21" providerId="ADAL" clId="{48EDB0C9-3E7D-5A4E-BE17-E0D601BC4D60}" dt="2024-06-24T20:34:05.129" v="6372" actId="20577"/>
        <pc:sldMkLst>
          <pc:docMk/>
          <pc:sldMk cId="0" sldId="264"/>
        </pc:sldMkLst>
        <pc:spChg chg="add mod">
          <ac:chgData name="Chen, Shuangliang" userId="fa03ab45-8485-4f92-8347-b389ac909c21" providerId="ADAL" clId="{48EDB0C9-3E7D-5A4E-BE17-E0D601BC4D60}" dt="2024-06-21T20:00:51.237" v="5795"/>
          <ac:spMkLst>
            <pc:docMk/>
            <pc:sldMk cId="0" sldId="264"/>
            <ac:spMk id="2" creationId="{D6BEB983-6A00-BA3F-21D6-FCB55FDDF06C}"/>
          </ac:spMkLst>
        </pc:spChg>
        <pc:spChg chg="mod">
          <ac:chgData name="Chen, Shuangliang" userId="fa03ab45-8485-4f92-8347-b389ac909c21" providerId="ADAL" clId="{48EDB0C9-3E7D-5A4E-BE17-E0D601BC4D60}" dt="2024-06-24T20:32:04.723" v="6311" actId="1036"/>
          <ac:spMkLst>
            <pc:docMk/>
            <pc:sldMk cId="0" sldId="264"/>
            <ac:spMk id="17" creationId="{3BDD15E3-707C-4B76-4BA4-AF3547406E04}"/>
          </ac:spMkLst>
        </pc:spChg>
        <pc:spChg chg="mod">
          <ac:chgData name="Chen, Shuangliang" userId="fa03ab45-8485-4f92-8347-b389ac909c21" providerId="ADAL" clId="{48EDB0C9-3E7D-5A4E-BE17-E0D601BC4D60}" dt="2024-06-10T20:10:06.650" v="2037" actId="1076"/>
          <ac:spMkLst>
            <pc:docMk/>
            <pc:sldMk cId="0" sldId="264"/>
            <ac:spMk id="130" creationId="{00000000-0000-0000-0000-000000000000}"/>
          </ac:spMkLst>
        </pc:spChg>
        <pc:graphicFrameChg chg="mod">
          <ac:chgData name="Chen, Shuangliang" userId="fa03ab45-8485-4f92-8347-b389ac909c21" providerId="ADAL" clId="{48EDB0C9-3E7D-5A4E-BE17-E0D601BC4D60}" dt="2024-06-24T20:31:39.475" v="6305" actId="20577"/>
          <ac:graphicFrameMkLst>
            <pc:docMk/>
            <pc:sldMk cId="0" sldId="264"/>
            <ac:graphicFrameMk id="14" creationId="{B00F983B-7F83-7C95-AF91-BE739E4CAEA2}"/>
          </ac:graphicFrameMkLst>
        </pc:graphicFrameChg>
        <pc:cxnChg chg="mod">
          <ac:chgData name="Chen, Shuangliang" userId="fa03ab45-8485-4f92-8347-b389ac909c21" providerId="ADAL" clId="{48EDB0C9-3E7D-5A4E-BE17-E0D601BC4D60}" dt="2024-06-24T20:32:12.212" v="6313" actId="14100"/>
          <ac:cxnSpMkLst>
            <pc:docMk/>
            <pc:sldMk cId="0" sldId="264"/>
            <ac:cxnSpMk id="12" creationId="{5C610A6E-DE68-D90F-0ED6-0C6D1F23625B}"/>
          </ac:cxnSpMkLst>
        </pc:cxnChg>
        <pc:cxnChg chg="del">
          <ac:chgData name="Chen, Shuangliang" userId="fa03ab45-8485-4f92-8347-b389ac909c21" providerId="ADAL" clId="{48EDB0C9-3E7D-5A4E-BE17-E0D601BC4D60}" dt="2024-06-24T20:31:49.285" v="6307" actId="478"/>
          <ac:cxnSpMkLst>
            <pc:docMk/>
            <pc:sldMk cId="0" sldId="264"/>
            <ac:cxnSpMk id="13" creationId="{9EADEA80-E46E-F738-7748-0A34C97FA81B}"/>
          </ac:cxnSpMkLst>
        </pc:cxnChg>
        <pc:cxnChg chg="del">
          <ac:chgData name="Chen, Shuangliang" userId="fa03ab45-8485-4f92-8347-b389ac909c21" providerId="ADAL" clId="{48EDB0C9-3E7D-5A4E-BE17-E0D601BC4D60}" dt="2024-06-24T20:32:02.199" v="6309" actId="478"/>
          <ac:cxnSpMkLst>
            <pc:docMk/>
            <pc:sldMk cId="0" sldId="264"/>
            <ac:cxnSpMk id="16" creationId="{5236C491-A973-B039-3C83-79D24B57FA9B}"/>
          </ac:cxnSpMkLst>
        </pc:cxnChg>
        <pc:cxnChg chg="del">
          <ac:chgData name="Chen, Shuangliang" userId="fa03ab45-8485-4f92-8347-b389ac909c21" providerId="ADAL" clId="{48EDB0C9-3E7D-5A4E-BE17-E0D601BC4D60}" dt="2024-06-24T20:31:56.213" v="6308" actId="478"/>
          <ac:cxnSpMkLst>
            <pc:docMk/>
            <pc:sldMk cId="0" sldId="264"/>
            <ac:cxnSpMk id="31" creationId="{DE910865-466C-4689-20DE-12448C0DA9D3}"/>
          </ac:cxnSpMkLst>
        </pc:cxnChg>
        <pc:cxnChg chg="del">
          <ac:chgData name="Chen, Shuangliang" userId="fa03ab45-8485-4f92-8347-b389ac909c21" providerId="ADAL" clId="{48EDB0C9-3E7D-5A4E-BE17-E0D601BC4D60}" dt="2024-06-24T20:31:44.114" v="6306" actId="478"/>
          <ac:cxnSpMkLst>
            <pc:docMk/>
            <pc:sldMk cId="0" sldId="264"/>
            <ac:cxnSpMk id="32" creationId="{0F37CCB1-E4BA-6D1A-9DE9-B53A85B36511}"/>
          </ac:cxnSpMkLst>
        </pc:cxnChg>
        <pc:cxnChg chg="mod">
          <ac:chgData name="Chen, Shuangliang" userId="fa03ab45-8485-4f92-8347-b389ac909c21" providerId="ADAL" clId="{48EDB0C9-3E7D-5A4E-BE17-E0D601BC4D60}" dt="2024-06-24T20:32:08.603" v="6312" actId="14100"/>
          <ac:cxnSpMkLst>
            <pc:docMk/>
            <pc:sldMk cId="0" sldId="264"/>
            <ac:cxnSpMk id="33" creationId="{808D765C-B215-DFB0-DB44-E0FE5C119D03}"/>
          </ac:cxnSpMkLst>
        </pc:cxnChg>
      </pc:sldChg>
      <pc:sldChg chg="addSp delSp modSp mod delAnim modAnim modNotesTx">
        <pc:chgData name="Chen, Shuangliang" userId="fa03ab45-8485-4f92-8347-b389ac909c21" providerId="ADAL" clId="{48EDB0C9-3E7D-5A4E-BE17-E0D601BC4D60}" dt="2024-06-21T20:00:51.237" v="5795"/>
        <pc:sldMkLst>
          <pc:docMk/>
          <pc:sldMk cId="0" sldId="265"/>
        </pc:sldMkLst>
        <pc:spChg chg="add mod">
          <ac:chgData name="Chen, Shuangliang" userId="fa03ab45-8485-4f92-8347-b389ac909c21" providerId="ADAL" clId="{48EDB0C9-3E7D-5A4E-BE17-E0D601BC4D60}" dt="2024-06-10T20:21:45.533" v="2332"/>
          <ac:spMkLst>
            <pc:docMk/>
            <pc:sldMk cId="0" sldId="265"/>
            <ac:spMk id="2" creationId="{73906420-E9DE-B7BB-83DA-7E8287D6CAA4}"/>
          </ac:spMkLst>
        </pc:spChg>
        <pc:spChg chg="add mod">
          <ac:chgData name="Chen, Shuangliang" userId="fa03ab45-8485-4f92-8347-b389ac909c21" providerId="ADAL" clId="{48EDB0C9-3E7D-5A4E-BE17-E0D601BC4D60}" dt="2024-06-18T20:45:08.686" v="4774" actId="20577"/>
          <ac:spMkLst>
            <pc:docMk/>
            <pc:sldMk cId="0" sldId="265"/>
            <ac:spMk id="5" creationId="{95A91388-C7EE-A5DA-6DAA-3C48F5209B74}"/>
          </ac:spMkLst>
        </pc:spChg>
        <pc:spChg chg="del mod">
          <ac:chgData name="Chen, Shuangliang" userId="fa03ab45-8485-4f92-8347-b389ac909c21" providerId="ADAL" clId="{48EDB0C9-3E7D-5A4E-BE17-E0D601BC4D60}" dt="2024-06-12T20:04:36.475" v="4762" actId="478"/>
          <ac:spMkLst>
            <pc:docMk/>
            <pc:sldMk cId="0" sldId="265"/>
            <ac:spMk id="5" creationId="{A8D74ACD-E9E8-A3DC-5999-0D782100895F}"/>
          </ac:spMkLst>
        </pc:spChg>
        <pc:spChg chg="del mod">
          <ac:chgData name="Chen, Shuangliang" userId="fa03ab45-8485-4f92-8347-b389ac909c21" providerId="ADAL" clId="{48EDB0C9-3E7D-5A4E-BE17-E0D601BC4D60}" dt="2024-06-12T20:04:33.452" v="4759" actId="478"/>
          <ac:spMkLst>
            <pc:docMk/>
            <pc:sldMk cId="0" sldId="265"/>
            <ac:spMk id="6" creationId="{1F93E5F9-C882-B3E1-DDE3-8C8A081B4A60}"/>
          </ac:spMkLst>
        </pc:spChg>
        <pc:spChg chg="add mod">
          <ac:chgData name="Chen, Shuangliang" userId="fa03ab45-8485-4f92-8347-b389ac909c21" providerId="ADAL" clId="{48EDB0C9-3E7D-5A4E-BE17-E0D601BC4D60}" dt="2024-06-18T20:45:23.457" v="4781" actId="20577"/>
          <ac:spMkLst>
            <pc:docMk/>
            <pc:sldMk cId="0" sldId="265"/>
            <ac:spMk id="7" creationId="{F16AA35B-1410-AD93-FD35-F535824112A4}"/>
          </ac:spMkLst>
        </pc:spChg>
        <pc:spChg chg="del">
          <ac:chgData name="Chen, Shuangliang" userId="fa03ab45-8485-4f92-8347-b389ac909c21" providerId="ADAL" clId="{48EDB0C9-3E7D-5A4E-BE17-E0D601BC4D60}" dt="2024-06-12T20:04:30.971" v="4758" actId="478"/>
          <ac:spMkLst>
            <pc:docMk/>
            <pc:sldMk cId="0" sldId="265"/>
            <ac:spMk id="9" creationId="{49272C08-BA19-61A3-0DBE-985875DBA47F}"/>
          </ac:spMkLst>
        </pc:spChg>
        <pc:spChg chg="del">
          <ac:chgData name="Chen, Shuangliang" userId="fa03ab45-8485-4f92-8347-b389ac909c21" providerId="ADAL" clId="{48EDB0C9-3E7D-5A4E-BE17-E0D601BC4D60}" dt="2024-06-12T20:04:30.971" v="4758" actId="478"/>
          <ac:spMkLst>
            <pc:docMk/>
            <pc:sldMk cId="0" sldId="265"/>
            <ac:spMk id="10" creationId="{DCB602F2-0437-23E1-045A-2FA26E42787C}"/>
          </ac:spMkLst>
        </pc:spChg>
        <pc:spChg chg="del">
          <ac:chgData name="Chen, Shuangliang" userId="fa03ab45-8485-4f92-8347-b389ac909c21" providerId="ADAL" clId="{48EDB0C9-3E7D-5A4E-BE17-E0D601BC4D60}" dt="2024-06-12T20:04:30.971" v="4758" actId="478"/>
          <ac:spMkLst>
            <pc:docMk/>
            <pc:sldMk cId="0" sldId="265"/>
            <ac:spMk id="11" creationId="{BCB0C728-43EF-811B-A14E-CCE4EFB9DADD}"/>
          </ac:spMkLst>
        </pc:spChg>
        <pc:spChg chg="del">
          <ac:chgData name="Chen, Shuangliang" userId="fa03ab45-8485-4f92-8347-b389ac909c21" providerId="ADAL" clId="{48EDB0C9-3E7D-5A4E-BE17-E0D601BC4D60}" dt="2024-06-12T20:04:30.971" v="4758" actId="478"/>
          <ac:spMkLst>
            <pc:docMk/>
            <pc:sldMk cId="0" sldId="265"/>
            <ac:spMk id="12" creationId="{77A3BD47-4333-7F8B-D4EC-148BC585CF92}"/>
          </ac:spMkLst>
        </pc:spChg>
        <pc:spChg chg="del">
          <ac:chgData name="Chen, Shuangliang" userId="fa03ab45-8485-4f92-8347-b389ac909c21" providerId="ADAL" clId="{48EDB0C9-3E7D-5A4E-BE17-E0D601BC4D60}" dt="2024-06-12T20:04:30.971" v="4758" actId="478"/>
          <ac:spMkLst>
            <pc:docMk/>
            <pc:sldMk cId="0" sldId="265"/>
            <ac:spMk id="13" creationId="{7D49861E-520C-5AEE-FE44-A6A7304AC145}"/>
          </ac:spMkLst>
        </pc:spChg>
        <pc:spChg chg="del">
          <ac:chgData name="Chen, Shuangliang" userId="fa03ab45-8485-4f92-8347-b389ac909c21" providerId="ADAL" clId="{48EDB0C9-3E7D-5A4E-BE17-E0D601BC4D60}" dt="2024-06-12T20:04:30.971" v="4758" actId="478"/>
          <ac:spMkLst>
            <pc:docMk/>
            <pc:sldMk cId="0" sldId="265"/>
            <ac:spMk id="14" creationId="{578B13C4-AB0F-3A34-2C21-9C406E8C1D87}"/>
          </ac:spMkLst>
        </pc:spChg>
        <pc:spChg chg="add mod">
          <ac:chgData name="Chen, Shuangliang" userId="fa03ab45-8485-4f92-8347-b389ac909c21" providerId="ADAL" clId="{48EDB0C9-3E7D-5A4E-BE17-E0D601BC4D60}" dt="2024-06-21T20:00:51.237" v="5795"/>
          <ac:spMkLst>
            <pc:docMk/>
            <pc:sldMk cId="0" sldId="265"/>
            <ac:spMk id="15" creationId="{44738971-6FE1-DE8A-2D5E-36D624691104}"/>
          </ac:spMkLst>
        </pc:spChg>
        <pc:spChg chg="del">
          <ac:chgData name="Chen, Shuangliang" userId="fa03ab45-8485-4f92-8347-b389ac909c21" providerId="ADAL" clId="{48EDB0C9-3E7D-5A4E-BE17-E0D601BC4D60}" dt="2024-06-12T20:04:30.971" v="4758" actId="478"/>
          <ac:spMkLst>
            <pc:docMk/>
            <pc:sldMk cId="0" sldId="265"/>
            <ac:spMk id="15" creationId="{CBEC3756-F6EA-1B5D-6FCA-4C6C4AEF8D82}"/>
          </ac:spMkLst>
        </pc:spChg>
        <pc:spChg chg="del">
          <ac:chgData name="Chen, Shuangliang" userId="fa03ab45-8485-4f92-8347-b389ac909c21" providerId="ADAL" clId="{48EDB0C9-3E7D-5A4E-BE17-E0D601BC4D60}" dt="2024-06-12T20:04:30.971" v="4758" actId="478"/>
          <ac:spMkLst>
            <pc:docMk/>
            <pc:sldMk cId="0" sldId="265"/>
            <ac:spMk id="16" creationId="{CE0A72CD-7EB0-78BB-66B9-F9621981478E}"/>
          </ac:spMkLst>
        </pc:spChg>
        <pc:spChg chg="del">
          <ac:chgData name="Chen, Shuangliang" userId="fa03ab45-8485-4f92-8347-b389ac909c21" providerId="ADAL" clId="{48EDB0C9-3E7D-5A4E-BE17-E0D601BC4D60}" dt="2024-06-12T20:04:35.275" v="4761" actId="478"/>
          <ac:spMkLst>
            <pc:docMk/>
            <pc:sldMk cId="0" sldId="265"/>
            <ac:spMk id="19" creationId="{DC15CB87-A87F-659A-510E-4F1BD891C772}"/>
          </ac:spMkLst>
        </pc:spChg>
        <pc:spChg chg="del">
          <ac:chgData name="Chen, Shuangliang" userId="fa03ab45-8485-4f92-8347-b389ac909c21" providerId="ADAL" clId="{48EDB0C9-3E7D-5A4E-BE17-E0D601BC4D60}" dt="2024-06-12T20:04:33.452" v="4759" actId="478"/>
          <ac:spMkLst>
            <pc:docMk/>
            <pc:sldMk cId="0" sldId="265"/>
            <ac:spMk id="20" creationId="{D4075863-D548-3709-B694-762B67398367}"/>
          </ac:spMkLst>
        </pc:spChg>
        <pc:spChg chg="mod">
          <ac:chgData name="Chen, Shuangliang" userId="fa03ab45-8485-4f92-8347-b389ac909c21" providerId="ADAL" clId="{48EDB0C9-3E7D-5A4E-BE17-E0D601BC4D60}" dt="2024-06-10T20:09:31.958" v="2017" actId="20577"/>
          <ac:spMkLst>
            <pc:docMk/>
            <pc:sldMk cId="0" sldId="265"/>
            <ac:spMk id="139" creationId="{00000000-0000-0000-0000-000000000000}"/>
          </ac:spMkLst>
        </pc:spChg>
        <pc:spChg chg="mod">
          <ac:chgData name="Chen, Shuangliang" userId="fa03ab45-8485-4f92-8347-b389ac909c21" providerId="ADAL" clId="{48EDB0C9-3E7D-5A4E-BE17-E0D601BC4D60}" dt="2024-06-10T19:33:13.939" v="1505" actId="207"/>
          <ac:spMkLst>
            <pc:docMk/>
            <pc:sldMk cId="0" sldId="265"/>
            <ac:spMk id="140" creationId="{00000000-0000-0000-0000-000000000000}"/>
          </ac:spMkLst>
        </pc:spChg>
        <pc:picChg chg="del">
          <ac:chgData name="Chen, Shuangliang" userId="fa03ab45-8485-4f92-8347-b389ac909c21" providerId="ADAL" clId="{48EDB0C9-3E7D-5A4E-BE17-E0D601BC4D60}" dt="2024-06-12T20:04:30.971" v="4758" actId="478"/>
          <ac:picMkLst>
            <pc:docMk/>
            <pc:sldMk cId="0" sldId="265"/>
            <ac:picMk id="4" creationId="{5A243CE2-9506-0A15-C56C-4D7670987ECF}"/>
          </ac:picMkLst>
        </pc:picChg>
        <pc:picChg chg="del">
          <ac:chgData name="Chen, Shuangliang" userId="fa03ab45-8485-4f92-8347-b389ac909c21" providerId="ADAL" clId="{48EDB0C9-3E7D-5A4E-BE17-E0D601BC4D60}" dt="2024-06-12T20:04:30.971" v="4758" actId="478"/>
          <ac:picMkLst>
            <pc:docMk/>
            <pc:sldMk cId="0" sldId="265"/>
            <ac:picMk id="7" creationId="{C9A63858-B809-EA25-C55E-8AF7659516B4}"/>
          </ac:picMkLst>
        </pc:picChg>
        <pc:cxnChg chg="del">
          <ac:chgData name="Chen, Shuangliang" userId="fa03ab45-8485-4f92-8347-b389ac909c21" providerId="ADAL" clId="{48EDB0C9-3E7D-5A4E-BE17-E0D601BC4D60}" dt="2024-06-12T20:04:30.971" v="4758" actId="478"/>
          <ac:cxnSpMkLst>
            <pc:docMk/>
            <pc:sldMk cId="0" sldId="265"/>
            <ac:cxnSpMk id="8" creationId="{01770949-1C0A-AE68-0F25-CC8C0B9E55D0}"/>
          </ac:cxnSpMkLst>
        </pc:cxnChg>
        <pc:cxnChg chg="del">
          <ac:chgData name="Chen, Shuangliang" userId="fa03ab45-8485-4f92-8347-b389ac909c21" providerId="ADAL" clId="{48EDB0C9-3E7D-5A4E-BE17-E0D601BC4D60}" dt="2024-06-12T20:04:30.971" v="4758" actId="478"/>
          <ac:cxnSpMkLst>
            <pc:docMk/>
            <pc:sldMk cId="0" sldId="265"/>
            <ac:cxnSpMk id="17" creationId="{58AC5592-2066-042D-7A95-4D244D6D7B4E}"/>
          </ac:cxnSpMkLst>
        </pc:cxnChg>
        <pc:cxnChg chg="del">
          <ac:chgData name="Chen, Shuangliang" userId="fa03ab45-8485-4f92-8347-b389ac909c21" providerId="ADAL" clId="{48EDB0C9-3E7D-5A4E-BE17-E0D601BC4D60}" dt="2024-06-12T20:04:30.971" v="4758" actId="478"/>
          <ac:cxnSpMkLst>
            <pc:docMk/>
            <pc:sldMk cId="0" sldId="265"/>
            <ac:cxnSpMk id="18" creationId="{BB940FEC-4DDA-0DDC-6FF5-049CBA96E7E7}"/>
          </ac:cxnSpMkLst>
        </pc:cxnChg>
        <pc:cxnChg chg="del">
          <ac:chgData name="Chen, Shuangliang" userId="fa03ab45-8485-4f92-8347-b389ac909c21" providerId="ADAL" clId="{48EDB0C9-3E7D-5A4E-BE17-E0D601BC4D60}" dt="2024-06-12T20:04:30.971" v="4758" actId="478"/>
          <ac:cxnSpMkLst>
            <pc:docMk/>
            <pc:sldMk cId="0" sldId="265"/>
            <ac:cxnSpMk id="21" creationId="{E451321F-14C6-78B3-CFA6-847B78737049}"/>
          </ac:cxnSpMkLst>
        </pc:cxnChg>
        <pc:cxnChg chg="del">
          <ac:chgData name="Chen, Shuangliang" userId="fa03ab45-8485-4f92-8347-b389ac909c21" providerId="ADAL" clId="{48EDB0C9-3E7D-5A4E-BE17-E0D601BC4D60}" dt="2024-06-12T20:04:30.971" v="4758" actId="478"/>
          <ac:cxnSpMkLst>
            <pc:docMk/>
            <pc:sldMk cId="0" sldId="265"/>
            <ac:cxnSpMk id="22" creationId="{89E56661-5833-357C-1340-E0122B68F854}"/>
          </ac:cxnSpMkLst>
        </pc:cxnChg>
      </pc:sldChg>
      <pc:sldChg chg="addSp delSp modSp mod delAnim modAnim modNotesTx">
        <pc:chgData name="Chen, Shuangliang" userId="fa03ab45-8485-4f92-8347-b389ac909c21" providerId="ADAL" clId="{48EDB0C9-3E7D-5A4E-BE17-E0D601BC4D60}" dt="2024-06-21T20:52:20.030" v="6140" actId="20577"/>
        <pc:sldMkLst>
          <pc:docMk/>
          <pc:sldMk cId="0" sldId="266"/>
        </pc:sldMkLst>
        <pc:spChg chg="add mod">
          <ac:chgData name="Chen, Shuangliang" userId="fa03ab45-8485-4f92-8347-b389ac909c21" providerId="ADAL" clId="{48EDB0C9-3E7D-5A4E-BE17-E0D601BC4D60}" dt="2024-06-11T19:36:09.230" v="2652" actId="20577"/>
          <ac:spMkLst>
            <pc:docMk/>
            <pc:sldMk cId="0" sldId="266"/>
            <ac:spMk id="2" creationId="{E877D407-5C1D-A2F7-34F3-9C6DC9D23C6F}"/>
          </ac:spMkLst>
        </pc:spChg>
        <pc:spChg chg="mod">
          <ac:chgData name="Chen, Shuangliang" userId="fa03ab45-8485-4f92-8347-b389ac909c21" providerId="ADAL" clId="{48EDB0C9-3E7D-5A4E-BE17-E0D601BC4D60}" dt="2024-06-10T20:11:11.656" v="2053" actId="14100"/>
          <ac:spMkLst>
            <pc:docMk/>
            <pc:sldMk cId="0" sldId="266"/>
            <ac:spMk id="148" creationId="{00000000-0000-0000-0000-000000000000}"/>
          </ac:spMkLst>
        </pc:spChg>
        <pc:spChg chg="mod">
          <ac:chgData name="Chen, Shuangliang" userId="fa03ab45-8485-4f92-8347-b389ac909c21" providerId="ADAL" clId="{48EDB0C9-3E7D-5A4E-BE17-E0D601BC4D60}" dt="2024-06-10T19:34:03.076" v="1511" actId="207"/>
          <ac:spMkLst>
            <pc:docMk/>
            <pc:sldMk cId="0" sldId="266"/>
            <ac:spMk id="149" creationId="{00000000-0000-0000-0000-000000000000}"/>
          </ac:spMkLst>
        </pc:spChg>
        <pc:spChg chg="add mod">
          <ac:chgData name="Chen, Shuangliang" userId="fa03ab45-8485-4f92-8347-b389ac909c21" providerId="ADAL" clId="{48EDB0C9-3E7D-5A4E-BE17-E0D601BC4D60}" dt="2024-06-21T20:00:51.237" v="5795"/>
          <ac:spMkLst>
            <pc:docMk/>
            <pc:sldMk cId="0" sldId="266"/>
            <ac:spMk id="159" creationId="{627FD6D1-3BB4-9FB8-CBCD-880AD09822BB}"/>
          </ac:spMkLst>
        </pc:spChg>
        <pc:picChg chg="del">
          <ac:chgData name="Chen, Shuangliang" userId="fa03ab45-8485-4f92-8347-b389ac909c21" providerId="ADAL" clId="{48EDB0C9-3E7D-5A4E-BE17-E0D601BC4D60}" dt="2024-06-12T20:04:40.458" v="4763" actId="478"/>
          <ac:picMkLst>
            <pc:docMk/>
            <pc:sldMk cId="0" sldId="266"/>
            <ac:picMk id="151" creationId="{00000000-0000-0000-0000-000000000000}"/>
          </ac:picMkLst>
        </pc:picChg>
        <pc:picChg chg="del">
          <ac:chgData name="Chen, Shuangliang" userId="fa03ab45-8485-4f92-8347-b389ac909c21" providerId="ADAL" clId="{48EDB0C9-3E7D-5A4E-BE17-E0D601BC4D60}" dt="2024-06-12T20:04:43.515" v="4764" actId="478"/>
          <ac:picMkLst>
            <pc:docMk/>
            <pc:sldMk cId="0" sldId="266"/>
            <ac:picMk id="152" creationId="{00000000-0000-0000-0000-000000000000}"/>
          </ac:picMkLst>
        </pc:picChg>
      </pc:sldChg>
      <pc:sldChg chg="addSp modSp mod ord modShow">
        <pc:chgData name="Chen, Shuangliang" userId="fa03ab45-8485-4f92-8347-b389ac909c21" providerId="ADAL" clId="{48EDB0C9-3E7D-5A4E-BE17-E0D601BC4D60}" dt="2024-06-21T20:00:51.237" v="5795"/>
        <pc:sldMkLst>
          <pc:docMk/>
          <pc:sldMk cId="0" sldId="267"/>
        </pc:sldMkLst>
        <pc:spChg chg="add mod">
          <ac:chgData name="Chen, Shuangliang" userId="fa03ab45-8485-4f92-8347-b389ac909c21" providerId="ADAL" clId="{48EDB0C9-3E7D-5A4E-BE17-E0D601BC4D60}" dt="2024-06-21T20:00:51.237" v="5795"/>
          <ac:spMkLst>
            <pc:docMk/>
            <pc:sldMk cId="0" sldId="267"/>
            <ac:spMk id="2" creationId="{F2159641-4E4A-B7F3-9B2D-37ADC16F08AC}"/>
          </ac:spMkLst>
        </pc:spChg>
      </pc:sldChg>
      <pc:sldChg chg="addSp modSp mod modNotesTx">
        <pc:chgData name="Chen, Shuangliang" userId="fa03ab45-8485-4f92-8347-b389ac909c21" providerId="ADAL" clId="{48EDB0C9-3E7D-5A4E-BE17-E0D601BC4D60}" dt="2024-06-21T21:33:26.564" v="6230" actId="20577"/>
        <pc:sldMkLst>
          <pc:docMk/>
          <pc:sldMk cId="0" sldId="268"/>
        </pc:sldMkLst>
        <pc:spChg chg="mod">
          <ac:chgData name="Chen, Shuangliang" userId="fa03ab45-8485-4f92-8347-b389ac909c21" providerId="ADAL" clId="{48EDB0C9-3E7D-5A4E-BE17-E0D601BC4D60}" dt="2024-06-11T19:35:43.330" v="2632" actId="404"/>
          <ac:spMkLst>
            <pc:docMk/>
            <pc:sldMk cId="0" sldId="268"/>
            <ac:spMk id="2" creationId="{1DEFA25B-CEA2-7FE6-D6D8-39A15A118523}"/>
          </ac:spMkLst>
        </pc:spChg>
        <pc:spChg chg="mod">
          <ac:chgData name="Chen, Shuangliang" userId="fa03ab45-8485-4f92-8347-b389ac909c21" providerId="ADAL" clId="{48EDB0C9-3E7D-5A4E-BE17-E0D601BC4D60}" dt="2024-06-11T19:35:39.162" v="2631" actId="404"/>
          <ac:spMkLst>
            <pc:docMk/>
            <pc:sldMk cId="0" sldId="268"/>
            <ac:spMk id="3" creationId="{A115901B-40D0-93F0-96E2-949341D7E192}"/>
          </ac:spMkLst>
        </pc:spChg>
        <pc:spChg chg="add mod">
          <ac:chgData name="Chen, Shuangliang" userId="fa03ab45-8485-4f92-8347-b389ac909c21" providerId="ADAL" clId="{48EDB0C9-3E7D-5A4E-BE17-E0D601BC4D60}" dt="2024-06-21T20:00:51.237" v="5795"/>
          <ac:spMkLst>
            <pc:docMk/>
            <pc:sldMk cId="0" sldId="268"/>
            <ac:spMk id="6" creationId="{96A82E95-433B-39A0-0909-BFA0B16FBB78}"/>
          </ac:spMkLst>
        </pc:spChg>
        <pc:spChg chg="mod">
          <ac:chgData name="Chen, Shuangliang" userId="fa03ab45-8485-4f92-8347-b389ac909c21" providerId="ADAL" clId="{48EDB0C9-3E7D-5A4E-BE17-E0D601BC4D60}" dt="2024-06-10T20:31:17.711" v="2481" actId="20577"/>
          <ac:spMkLst>
            <pc:docMk/>
            <pc:sldMk cId="0" sldId="268"/>
            <ac:spMk id="165" creationId="{00000000-0000-0000-0000-000000000000}"/>
          </ac:spMkLst>
        </pc:spChg>
        <pc:spChg chg="mod">
          <ac:chgData name="Chen, Shuangliang" userId="fa03ab45-8485-4f92-8347-b389ac909c21" providerId="ADAL" clId="{48EDB0C9-3E7D-5A4E-BE17-E0D601BC4D60}" dt="2024-06-11T19:35:46.490" v="2633" actId="404"/>
          <ac:spMkLst>
            <pc:docMk/>
            <pc:sldMk cId="0" sldId="268"/>
            <ac:spMk id="166" creationId="{00000000-0000-0000-0000-000000000000}"/>
          </ac:spMkLst>
        </pc:spChg>
        <pc:picChg chg="mod">
          <ac:chgData name="Chen, Shuangliang" userId="fa03ab45-8485-4f92-8347-b389ac909c21" providerId="ADAL" clId="{48EDB0C9-3E7D-5A4E-BE17-E0D601BC4D60}" dt="2024-06-11T19:35:51.085" v="2634" actId="1076"/>
          <ac:picMkLst>
            <pc:docMk/>
            <pc:sldMk cId="0" sldId="268"/>
            <ac:picMk id="4" creationId="{79264305-6C0B-1086-6EB6-599510DD1A3B}"/>
          </ac:picMkLst>
        </pc:picChg>
        <pc:picChg chg="mod">
          <ac:chgData name="Chen, Shuangliang" userId="fa03ab45-8485-4f92-8347-b389ac909c21" providerId="ADAL" clId="{48EDB0C9-3E7D-5A4E-BE17-E0D601BC4D60}" dt="2024-06-11T19:35:53.569" v="2635" actId="1076"/>
          <ac:picMkLst>
            <pc:docMk/>
            <pc:sldMk cId="0" sldId="268"/>
            <ac:picMk id="5" creationId="{AC28F524-843E-690E-5A53-6590E2CB0C80}"/>
          </ac:picMkLst>
        </pc:picChg>
        <pc:picChg chg="mod">
          <ac:chgData name="Chen, Shuangliang" userId="fa03ab45-8485-4f92-8347-b389ac909c21" providerId="ADAL" clId="{48EDB0C9-3E7D-5A4E-BE17-E0D601BC4D60}" dt="2024-06-11T19:35:56.620" v="2636" actId="1076"/>
          <ac:picMkLst>
            <pc:docMk/>
            <pc:sldMk cId="0" sldId="268"/>
            <ac:picMk id="168" creationId="{00000000-0000-0000-0000-000000000000}"/>
          </ac:picMkLst>
        </pc:picChg>
      </pc:sldChg>
      <pc:sldChg chg="addSp modSp mod modAnim modNotesTx">
        <pc:chgData name="Chen, Shuangliang" userId="fa03ab45-8485-4f92-8347-b389ac909c21" providerId="ADAL" clId="{48EDB0C9-3E7D-5A4E-BE17-E0D601BC4D60}" dt="2024-06-25T18:57:10.034" v="6421" actId="20577"/>
        <pc:sldMkLst>
          <pc:docMk/>
          <pc:sldMk cId="0" sldId="271"/>
        </pc:sldMkLst>
        <pc:spChg chg="add mod">
          <ac:chgData name="Chen, Shuangliang" userId="fa03ab45-8485-4f92-8347-b389ac909c21" providerId="ADAL" clId="{48EDB0C9-3E7D-5A4E-BE17-E0D601BC4D60}" dt="2024-06-21T20:00:51.237" v="5795"/>
          <ac:spMkLst>
            <pc:docMk/>
            <pc:sldMk cId="0" sldId="271"/>
            <ac:spMk id="2" creationId="{7BA435E6-7325-28E1-B12A-989CD6A3C303}"/>
          </ac:spMkLst>
        </pc:spChg>
        <pc:spChg chg="mod">
          <ac:chgData name="Chen, Shuangliang" userId="fa03ab45-8485-4f92-8347-b389ac909c21" providerId="ADAL" clId="{48EDB0C9-3E7D-5A4E-BE17-E0D601BC4D60}" dt="2024-06-11T19:47:43.301" v="2896" actId="27636"/>
          <ac:spMkLst>
            <pc:docMk/>
            <pc:sldMk cId="0" sldId="271"/>
            <ac:spMk id="190" creationId="{00000000-0000-0000-0000-000000000000}"/>
          </ac:spMkLst>
        </pc:spChg>
      </pc:sldChg>
      <pc:sldChg chg="addSp modSp mod modAnim modNotesTx">
        <pc:chgData name="Chen, Shuangliang" userId="fa03ab45-8485-4f92-8347-b389ac909c21" providerId="ADAL" clId="{48EDB0C9-3E7D-5A4E-BE17-E0D601BC4D60}" dt="2024-06-21T20:00:51.237" v="5795"/>
        <pc:sldMkLst>
          <pc:docMk/>
          <pc:sldMk cId="1994495134" sldId="272"/>
        </pc:sldMkLst>
        <pc:spChg chg="add mod">
          <ac:chgData name="Chen, Shuangliang" userId="fa03ab45-8485-4f92-8347-b389ac909c21" providerId="ADAL" clId="{48EDB0C9-3E7D-5A4E-BE17-E0D601BC4D60}" dt="2024-06-21T20:00:51.237" v="5795"/>
          <ac:spMkLst>
            <pc:docMk/>
            <pc:sldMk cId="1994495134" sldId="272"/>
            <ac:spMk id="2" creationId="{FBAAF500-B804-F3D9-957F-FB47DC9C923C}"/>
          </ac:spMkLst>
        </pc:spChg>
        <pc:spChg chg="mod">
          <ac:chgData name="Chen, Shuangliang" userId="fa03ab45-8485-4f92-8347-b389ac909c21" providerId="ADAL" clId="{48EDB0C9-3E7D-5A4E-BE17-E0D601BC4D60}" dt="2024-06-21T19:43:48.809" v="5292" actId="20577"/>
          <ac:spMkLst>
            <pc:docMk/>
            <pc:sldMk cId="1994495134" sldId="272"/>
            <ac:spMk id="4" creationId="{A5074A80-EC83-B23B-7FD2-A96355EC4D7D}"/>
          </ac:spMkLst>
        </pc:spChg>
        <pc:spChg chg="mod">
          <ac:chgData name="Chen, Shuangliang" userId="fa03ab45-8485-4f92-8347-b389ac909c21" providerId="ADAL" clId="{48EDB0C9-3E7D-5A4E-BE17-E0D601BC4D60}" dt="2024-06-21T19:43:47.144" v="5290" actId="20577"/>
          <ac:spMkLst>
            <pc:docMk/>
            <pc:sldMk cId="1994495134" sldId="272"/>
            <ac:spMk id="6" creationId="{71F43BE9-9C1F-1C45-E42F-6CCFFCC6347E}"/>
          </ac:spMkLst>
        </pc:spChg>
      </pc:sldChg>
      <pc:sldChg chg="add">
        <pc:chgData name="Chen, Shuangliang" userId="fa03ab45-8485-4f92-8347-b389ac909c21" providerId="ADAL" clId="{48EDB0C9-3E7D-5A4E-BE17-E0D601BC4D60}" dt="2024-06-11T19:38:11.415" v="2682"/>
        <pc:sldMkLst>
          <pc:docMk/>
          <pc:sldMk cId="90304985" sldId="273"/>
        </pc:sldMkLst>
      </pc:sldChg>
      <pc:sldChg chg="add mod modShow">
        <pc:chgData name="Chen, Shuangliang" userId="fa03ab45-8485-4f92-8347-b389ac909c21" providerId="ADAL" clId="{48EDB0C9-3E7D-5A4E-BE17-E0D601BC4D60}" dt="2024-06-12T20:04:48.190" v="4765" actId="729"/>
        <pc:sldMkLst>
          <pc:docMk/>
          <pc:sldMk cId="568501560" sldId="274"/>
        </pc:sldMkLst>
      </pc:sldChg>
      <pc:sldChg chg="add mod modShow">
        <pc:chgData name="Chen, Shuangliang" userId="fa03ab45-8485-4f92-8347-b389ac909c21" providerId="ADAL" clId="{48EDB0C9-3E7D-5A4E-BE17-E0D601BC4D60}" dt="2024-06-12T20:04:51.237" v="4766" actId="729"/>
        <pc:sldMkLst>
          <pc:docMk/>
          <pc:sldMk cId="3116312458" sldId="275"/>
        </pc:sldMkLst>
      </pc:sldChg>
    </pc:docChg>
  </pc:docChgLst>
  <pc:docChgLst>
    <pc:chgData name="Chen, Shuangliang" userId="fa03ab45-8485-4f92-8347-b389ac909c21" providerId="ADAL" clId="{0ADB56F9-879E-46B4-B544-77B1534E1F8B}"/>
    <pc:docChg chg="undo custSel addSld delSld modSld sldOrd">
      <pc:chgData name="Chen, Shuangliang" userId="fa03ab45-8485-4f92-8347-b389ac909c21" providerId="ADAL" clId="{0ADB56F9-879E-46B4-B544-77B1534E1F8B}" dt="2024-06-13T17:55:33.118" v="4403" actId="14100"/>
      <pc:docMkLst>
        <pc:docMk/>
      </pc:docMkLst>
      <pc:sldChg chg="modSp mod modNotesTx">
        <pc:chgData name="Chen, Shuangliang" userId="fa03ab45-8485-4f92-8347-b389ac909c21" providerId="ADAL" clId="{0ADB56F9-879E-46B4-B544-77B1534E1F8B}" dt="2024-06-12T16:21:38.429" v="3986"/>
        <pc:sldMkLst>
          <pc:docMk/>
          <pc:sldMk cId="0" sldId="256"/>
        </pc:sldMkLst>
        <pc:spChg chg="mod">
          <ac:chgData name="Chen, Shuangliang" userId="fa03ab45-8485-4f92-8347-b389ac909c21" providerId="ADAL" clId="{0ADB56F9-879E-46B4-B544-77B1534E1F8B}" dt="2024-06-12T16:09:47.591" v="3985" actId="20577"/>
          <ac:spMkLst>
            <pc:docMk/>
            <pc:sldMk cId="0" sldId="256"/>
            <ac:spMk id="55" creationId="{00000000-0000-0000-0000-000000000000}"/>
          </ac:spMkLst>
        </pc:spChg>
      </pc:sldChg>
      <pc:sldChg chg="modSp mod modAnim modNotesTx">
        <pc:chgData name="Chen, Shuangliang" userId="fa03ab45-8485-4f92-8347-b389ac909c21" providerId="ADAL" clId="{0ADB56F9-879E-46B4-B544-77B1534E1F8B}" dt="2024-06-12T17:51:06.610" v="4067" actId="20577"/>
        <pc:sldMkLst>
          <pc:docMk/>
          <pc:sldMk cId="0" sldId="258"/>
        </pc:sldMkLst>
        <pc:spChg chg="mod">
          <ac:chgData name="Chen, Shuangliang" userId="fa03ab45-8485-4f92-8347-b389ac909c21" providerId="ADAL" clId="{0ADB56F9-879E-46B4-B544-77B1534E1F8B}" dt="2024-06-10T16:22:06.667" v="1177" actId="20577"/>
          <ac:spMkLst>
            <pc:docMk/>
            <pc:sldMk cId="0" sldId="258"/>
            <ac:spMk id="69" creationId="{00000000-0000-0000-0000-000000000000}"/>
          </ac:spMkLst>
        </pc:spChg>
        <pc:spChg chg="mod">
          <ac:chgData name="Chen, Shuangliang" userId="fa03ab45-8485-4f92-8347-b389ac909c21" providerId="ADAL" clId="{0ADB56F9-879E-46B4-B544-77B1534E1F8B}" dt="2024-06-12T16:34:01.650" v="3997" actId="20577"/>
          <ac:spMkLst>
            <pc:docMk/>
            <pc:sldMk cId="0" sldId="258"/>
            <ac:spMk id="70" creationId="{00000000-0000-0000-0000-000000000000}"/>
          </ac:spMkLst>
        </pc:spChg>
        <pc:grpChg chg="mod">
          <ac:chgData name="Chen, Shuangliang" userId="fa03ab45-8485-4f92-8347-b389ac909c21" providerId="ADAL" clId="{0ADB56F9-879E-46B4-B544-77B1534E1F8B}" dt="2024-06-07T04:49:35.371" v="0" actId="1076"/>
          <ac:grpSpMkLst>
            <pc:docMk/>
            <pc:sldMk cId="0" sldId="258"/>
            <ac:grpSpMk id="13" creationId="{7A973F2B-0EDC-449F-A580-64A95E34F0FF}"/>
          </ac:grpSpMkLst>
        </pc:grpChg>
        <pc:grpChg chg="mod">
          <ac:chgData name="Chen, Shuangliang" userId="fa03ab45-8485-4f92-8347-b389ac909c21" providerId="ADAL" clId="{0ADB56F9-879E-46B4-B544-77B1534E1F8B}" dt="2024-06-07T04:49:35.371" v="0" actId="1076"/>
          <ac:grpSpMkLst>
            <pc:docMk/>
            <pc:sldMk cId="0" sldId="258"/>
            <ac:grpSpMk id="24" creationId="{0439AE54-3004-7512-8510-954FFD776B17}"/>
          </ac:grpSpMkLst>
        </pc:grpChg>
        <pc:grpChg chg="mod">
          <ac:chgData name="Chen, Shuangliang" userId="fa03ab45-8485-4f92-8347-b389ac909c21" providerId="ADAL" clId="{0ADB56F9-879E-46B4-B544-77B1534E1F8B}" dt="2024-06-07T04:49:35.371" v="0" actId="1076"/>
          <ac:grpSpMkLst>
            <pc:docMk/>
            <pc:sldMk cId="0" sldId="258"/>
            <ac:grpSpMk id="32" creationId="{7975739F-72ED-9BCB-AE80-9B0D2CEC9434}"/>
          </ac:grpSpMkLst>
        </pc:grpChg>
        <pc:grpChg chg="mod">
          <ac:chgData name="Chen, Shuangliang" userId="fa03ab45-8485-4f92-8347-b389ac909c21" providerId="ADAL" clId="{0ADB56F9-879E-46B4-B544-77B1534E1F8B}" dt="2024-06-07T04:49:35.371" v="0" actId="1076"/>
          <ac:grpSpMkLst>
            <pc:docMk/>
            <pc:sldMk cId="0" sldId="258"/>
            <ac:grpSpMk id="38" creationId="{B581AB2B-E381-6232-6BD3-6E9242239217}"/>
          </ac:grpSpMkLst>
        </pc:grpChg>
        <pc:picChg chg="mod">
          <ac:chgData name="Chen, Shuangliang" userId="fa03ab45-8485-4f92-8347-b389ac909c21" providerId="ADAL" clId="{0ADB56F9-879E-46B4-B544-77B1534E1F8B}" dt="2024-06-07T04:49:35.371" v="0" actId="1076"/>
          <ac:picMkLst>
            <pc:docMk/>
            <pc:sldMk cId="0" sldId="258"/>
            <ac:picMk id="30" creationId="{646418A4-5E16-696C-1B62-8A545FC709A3}"/>
          </ac:picMkLst>
        </pc:picChg>
        <pc:picChg chg="mod">
          <ac:chgData name="Chen, Shuangliang" userId="fa03ab45-8485-4f92-8347-b389ac909c21" providerId="ADAL" clId="{0ADB56F9-879E-46B4-B544-77B1534E1F8B}" dt="2024-06-07T04:49:35.371" v="0" actId="1076"/>
          <ac:picMkLst>
            <pc:docMk/>
            <pc:sldMk cId="0" sldId="258"/>
            <ac:picMk id="44" creationId="{C7E97E7B-D1A5-32E7-3C23-58F1A197ADEB}"/>
          </ac:picMkLst>
        </pc:picChg>
        <pc:picChg chg="mod">
          <ac:chgData name="Chen, Shuangliang" userId="fa03ab45-8485-4f92-8347-b389ac909c21" providerId="ADAL" clId="{0ADB56F9-879E-46B4-B544-77B1534E1F8B}" dt="2024-06-07T04:49:35.371" v="0" actId="1076"/>
          <ac:picMkLst>
            <pc:docMk/>
            <pc:sldMk cId="0" sldId="258"/>
            <ac:picMk id="72" creationId="{00000000-0000-0000-0000-000000000000}"/>
          </ac:picMkLst>
        </pc:picChg>
        <pc:picChg chg="mod">
          <ac:chgData name="Chen, Shuangliang" userId="fa03ab45-8485-4f92-8347-b389ac909c21" providerId="ADAL" clId="{0ADB56F9-879E-46B4-B544-77B1534E1F8B}" dt="2024-06-07T04:49:35.371" v="0" actId="1076"/>
          <ac:picMkLst>
            <pc:docMk/>
            <pc:sldMk cId="0" sldId="258"/>
            <ac:picMk id="73" creationId="{00000000-0000-0000-0000-000000000000}"/>
          </ac:picMkLst>
        </pc:picChg>
        <pc:picChg chg="mod">
          <ac:chgData name="Chen, Shuangliang" userId="fa03ab45-8485-4f92-8347-b389ac909c21" providerId="ADAL" clId="{0ADB56F9-879E-46B4-B544-77B1534E1F8B}" dt="2024-06-07T04:49:35.371" v="0" actId="1076"/>
          <ac:picMkLst>
            <pc:docMk/>
            <pc:sldMk cId="0" sldId="258"/>
            <ac:picMk id="74" creationId="{00000000-0000-0000-0000-000000000000}"/>
          </ac:picMkLst>
        </pc:picChg>
        <pc:picChg chg="mod">
          <ac:chgData name="Chen, Shuangliang" userId="fa03ab45-8485-4f92-8347-b389ac909c21" providerId="ADAL" clId="{0ADB56F9-879E-46B4-B544-77B1534E1F8B}" dt="2024-06-07T04:49:35.371" v="0" actId="1076"/>
          <ac:picMkLst>
            <pc:docMk/>
            <pc:sldMk cId="0" sldId="258"/>
            <ac:picMk id="75" creationId="{00000000-0000-0000-0000-000000000000}"/>
          </ac:picMkLst>
        </pc:picChg>
        <pc:picChg chg="mod">
          <ac:chgData name="Chen, Shuangliang" userId="fa03ab45-8485-4f92-8347-b389ac909c21" providerId="ADAL" clId="{0ADB56F9-879E-46B4-B544-77B1534E1F8B}" dt="2024-06-07T04:49:35.371" v="0" actId="1076"/>
          <ac:picMkLst>
            <pc:docMk/>
            <pc:sldMk cId="0" sldId="258"/>
            <ac:picMk id="76" creationId="{00000000-0000-0000-0000-000000000000}"/>
          </ac:picMkLst>
        </pc:picChg>
        <pc:picChg chg="mod">
          <ac:chgData name="Chen, Shuangliang" userId="fa03ab45-8485-4f92-8347-b389ac909c21" providerId="ADAL" clId="{0ADB56F9-879E-46B4-B544-77B1534E1F8B}" dt="2024-06-07T04:49:35.371" v="0" actId="1076"/>
          <ac:picMkLst>
            <pc:docMk/>
            <pc:sldMk cId="0" sldId="258"/>
            <ac:picMk id="81" creationId="{8A97954E-DDB6-9021-2154-32B93238384E}"/>
          </ac:picMkLst>
        </pc:picChg>
        <pc:picChg chg="mod">
          <ac:chgData name="Chen, Shuangliang" userId="fa03ab45-8485-4f92-8347-b389ac909c21" providerId="ADAL" clId="{0ADB56F9-879E-46B4-B544-77B1534E1F8B}" dt="2024-06-07T04:49:35.371" v="0" actId="1076"/>
          <ac:picMkLst>
            <pc:docMk/>
            <pc:sldMk cId="0" sldId="258"/>
            <ac:picMk id="82" creationId="{6AB7E097-3290-D5CC-C478-6D5FE95D6FD6}"/>
          </ac:picMkLst>
        </pc:picChg>
        <pc:picChg chg="mod">
          <ac:chgData name="Chen, Shuangliang" userId="fa03ab45-8485-4f92-8347-b389ac909c21" providerId="ADAL" clId="{0ADB56F9-879E-46B4-B544-77B1534E1F8B}" dt="2024-06-07T04:49:35.371" v="0" actId="1076"/>
          <ac:picMkLst>
            <pc:docMk/>
            <pc:sldMk cId="0" sldId="258"/>
            <ac:picMk id="83" creationId="{6C63742B-E0CA-BCCB-6B95-F15934C9F1AD}"/>
          </ac:picMkLst>
        </pc:picChg>
        <pc:picChg chg="mod">
          <ac:chgData name="Chen, Shuangliang" userId="fa03ab45-8485-4f92-8347-b389ac909c21" providerId="ADAL" clId="{0ADB56F9-879E-46B4-B544-77B1534E1F8B}" dt="2024-06-07T04:49:35.371" v="0" actId="1076"/>
          <ac:picMkLst>
            <pc:docMk/>
            <pc:sldMk cId="0" sldId="258"/>
            <ac:picMk id="97" creationId="{8EA6CD78-27AB-346B-AE7C-B3F110D1164D}"/>
          </ac:picMkLst>
        </pc:picChg>
        <pc:picChg chg="mod">
          <ac:chgData name="Chen, Shuangliang" userId="fa03ab45-8485-4f92-8347-b389ac909c21" providerId="ADAL" clId="{0ADB56F9-879E-46B4-B544-77B1534E1F8B}" dt="2024-06-07T04:49:35.371" v="0" actId="1076"/>
          <ac:picMkLst>
            <pc:docMk/>
            <pc:sldMk cId="0" sldId="258"/>
            <ac:picMk id="98" creationId="{2A2AE2CD-0F09-8DE0-1FB1-3B22A66BF0BC}"/>
          </ac:picMkLst>
        </pc:picChg>
        <pc:picChg chg="mod">
          <ac:chgData name="Chen, Shuangliang" userId="fa03ab45-8485-4f92-8347-b389ac909c21" providerId="ADAL" clId="{0ADB56F9-879E-46B4-B544-77B1534E1F8B}" dt="2024-06-07T04:49:35.371" v="0" actId="1076"/>
          <ac:picMkLst>
            <pc:docMk/>
            <pc:sldMk cId="0" sldId="258"/>
            <ac:picMk id="99" creationId="{9F0D6884-C645-73E0-8C89-EA180CEE1041}"/>
          </ac:picMkLst>
        </pc:picChg>
        <pc:picChg chg="mod">
          <ac:chgData name="Chen, Shuangliang" userId="fa03ab45-8485-4f92-8347-b389ac909c21" providerId="ADAL" clId="{0ADB56F9-879E-46B4-B544-77B1534E1F8B}" dt="2024-06-07T04:49:35.371" v="0" actId="1076"/>
          <ac:picMkLst>
            <pc:docMk/>
            <pc:sldMk cId="0" sldId="258"/>
            <ac:picMk id="100" creationId="{4E463C7A-D6D3-D79A-9E48-D1295CF32FAB}"/>
          </ac:picMkLst>
        </pc:picChg>
        <pc:picChg chg="mod">
          <ac:chgData name="Chen, Shuangliang" userId="fa03ab45-8485-4f92-8347-b389ac909c21" providerId="ADAL" clId="{0ADB56F9-879E-46B4-B544-77B1534E1F8B}" dt="2024-06-07T04:49:35.371" v="0" actId="1076"/>
          <ac:picMkLst>
            <pc:docMk/>
            <pc:sldMk cId="0" sldId="258"/>
            <ac:picMk id="101" creationId="{D2653320-EC14-AAFF-268B-0C01A19AF4B7}"/>
          </ac:picMkLst>
        </pc:picChg>
        <pc:picChg chg="mod">
          <ac:chgData name="Chen, Shuangliang" userId="fa03ab45-8485-4f92-8347-b389ac909c21" providerId="ADAL" clId="{0ADB56F9-879E-46B4-B544-77B1534E1F8B}" dt="2024-06-07T04:49:35.371" v="0" actId="1076"/>
          <ac:picMkLst>
            <pc:docMk/>
            <pc:sldMk cId="0" sldId="258"/>
            <ac:picMk id="102" creationId="{CE1E598E-69E9-CDF5-D6C9-B47B1C42AC48}"/>
          </ac:picMkLst>
        </pc:picChg>
        <pc:cxnChg chg="mod">
          <ac:chgData name="Chen, Shuangliang" userId="fa03ab45-8485-4f92-8347-b389ac909c21" providerId="ADAL" clId="{0ADB56F9-879E-46B4-B544-77B1534E1F8B}" dt="2024-06-07T04:49:35.371" v="0" actId="1076"/>
          <ac:cxnSpMkLst>
            <pc:docMk/>
            <pc:sldMk cId="0" sldId="258"/>
            <ac:cxnSpMk id="45" creationId="{7E68B4FA-C77C-7DDE-A751-F9E0242DC74B}"/>
          </ac:cxnSpMkLst>
        </pc:cxnChg>
        <pc:cxnChg chg="mod">
          <ac:chgData name="Chen, Shuangliang" userId="fa03ab45-8485-4f92-8347-b389ac909c21" providerId="ADAL" clId="{0ADB56F9-879E-46B4-B544-77B1534E1F8B}" dt="2024-06-07T04:49:35.371" v="0" actId="1076"/>
          <ac:cxnSpMkLst>
            <pc:docMk/>
            <pc:sldMk cId="0" sldId="258"/>
            <ac:cxnSpMk id="48" creationId="{129AACDE-D5DF-537C-18AF-FC007B2395CE}"/>
          </ac:cxnSpMkLst>
        </pc:cxnChg>
        <pc:cxnChg chg="mod">
          <ac:chgData name="Chen, Shuangliang" userId="fa03ab45-8485-4f92-8347-b389ac909c21" providerId="ADAL" clId="{0ADB56F9-879E-46B4-B544-77B1534E1F8B}" dt="2024-06-07T04:49:35.371" v="0" actId="1076"/>
          <ac:cxnSpMkLst>
            <pc:docMk/>
            <pc:sldMk cId="0" sldId="258"/>
            <ac:cxnSpMk id="51" creationId="{F61DEF35-E7BC-2851-B07C-4D438836CA6E}"/>
          </ac:cxnSpMkLst>
        </pc:cxnChg>
        <pc:cxnChg chg="mod">
          <ac:chgData name="Chen, Shuangliang" userId="fa03ab45-8485-4f92-8347-b389ac909c21" providerId="ADAL" clId="{0ADB56F9-879E-46B4-B544-77B1534E1F8B}" dt="2024-06-07T04:49:35.371" v="0" actId="1076"/>
          <ac:cxnSpMkLst>
            <pc:docMk/>
            <pc:sldMk cId="0" sldId="258"/>
            <ac:cxnSpMk id="54" creationId="{60B07C72-2B81-1FB9-0B55-63067B950B8C}"/>
          </ac:cxnSpMkLst>
        </pc:cxnChg>
        <pc:cxnChg chg="mod">
          <ac:chgData name="Chen, Shuangliang" userId="fa03ab45-8485-4f92-8347-b389ac909c21" providerId="ADAL" clId="{0ADB56F9-879E-46B4-B544-77B1534E1F8B}" dt="2024-06-07T04:49:35.371" v="0" actId="1076"/>
          <ac:cxnSpMkLst>
            <pc:docMk/>
            <pc:sldMk cId="0" sldId="258"/>
            <ac:cxnSpMk id="57" creationId="{B3342B93-4F01-85E2-B0B0-C043BEDDF1BA}"/>
          </ac:cxnSpMkLst>
        </pc:cxnChg>
        <pc:cxnChg chg="mod">
          <ac:chgData name="Chen, Shuangliang" userId="fa03ab45-8485-4f92-8347-b389ac909c21" providerId="ADAL" clId="{0ADB56F9-879E-46B4-B544-77B1534E1F8B}" dt="2024-06-07T04:49:35.371" v="0" actId="1076"/>
          <ac:cxnSpMkLst>
            <pc:docMk/>
            <pc:sldMk cId="0" sldId="258"/>
            <ac:cxnSpMk id="60" creationId="{5F985466-E680-3F94-219E-405E10E51B95}"/>
          </ac:cxnSpMkLst>
        </pc:cxnChg>
        <pc:cxnChg chg="mod">
          <ac:chgData name="Chen, Shuangliang" userId="fa03ab45-8485-4f92-8347-b389ac909c21" providerId="ADAL" clId="{0ADB56F9-879E-46B4-B544-77B1534E1F8B}" dt="2024-06-07T04:49:35.371" v="0" actId="1076"/>
          <ac:cxnSpMkLst>
            <pc:docMk/>
            <pc:sldMk cId="0" sldId="258"/>
            <ac:cxnSpMk id="63" creationId="{53FBECE9-5CF3-A06F-D4C2-0BDCE72B7592}"/>
          </ac:cxnSpMkLst>
        </pc:cxnChg>
        <pc:cxnChg chg="mod">
          <ac:chgData name="Chen, Shuangliang" userId="fa03ab45-8485-4f92-8347-b389ac909c21" providerId="ADAL" clId="{0ADB56F9-879E-46B4-B544-77B1534E1F8B}" dt="2024-06-07T04:49:35.371" v="0" actId="1076"/>
          <ac:cxnSpMkLst>
            <pc:docMk/>
            <pc:sldMk cId="0" sldId="258"/>
            <ac:cxnSpMk id="66" creationId="{4C94C301-20AD-27D5-09A6-9B1289F7DEFB}"/>
          </ac:cxnSpMkLst>
        </pc:cxnChg>
        <pc:cxnChg chg="mod">
          <ac:chgData name="Chen, Shuangliang" userId="fa03ab45-8485-4f92-8347-b389ac909c21" providerId="ADAL" clId="{0ADB56F9-879E-46B4-B544-77B1534E1F8B}" dt="2024-06-07T04:49:35.371" v="0" actId="1076"/>
          <ac:cxnSpMkLst>
            <pc:docMk/>
            <pc:sldMk cId="0" sldId="258"/>
            <ac:cxnSpMk id="77" creationId="{00000000-0000-0000-0000-000000000000}"/>
          </ac:cxnSpMkLst>
        </pc:cxnChg>
        <pc:cxnChg chg="mod">
          <ac:chgData name="Chen, Shuangliang" userId="fa03ab45-8485-4f92-8347-b389ac909c21" providerId="ADAL" clId="{0ADB56F9-879E-46B4-B544-77B1534E1F8B}" dt="2024-06-07T04:49:35.371" v="0" actId="1076"/>
          <ac:cxnSpMkLst>
            <pc:docMk/>
            <pc:sldMk cId="0" sldId="258"/>
            <ac:cxnSpMk id="78" creationId="{00000000-0000-0000-0000-000000000000}"/>
          </ac:cxnSpMkLst>
        </pc:cxnChg>
        <pc:cxnChg chg="mod">
          <ac:chgData name="Chen, Shuangliang" userId="fa03ab45-8485-4f92-8347-b389ac909c21" providerId="ADAL" clId="{0ADB56F9-879E-46B4-B544-77B1534E1F8B}" dt="2024-06-07T04:49:35.371" v="0" actId="1076"/>
          <ac:cxnSpMkLst>
            <pc:docMk/>
            <pc:sldMk cId="0" sldId="258"/>
            <ac:cxnSpMk id="79" creationId="{00000000-0000-0000-0000-000000000000}"/>
          </ac:cxnSpMkLst>
        </pc:cxnChg>
        <pc:cxnChg chg="mod">
          <ac:chgData name="Chen, Shuangliang" userId="fa03ab45-8485-4f92-8347-b389ac909c21" providerId="ADAL" clId="{0ADB56F9-879E-46B4-B544-77B1534E1F8B}" dt="2024-06-07T04:49:35.371" v="0" actId="1076"/>
          <ac:cxnSpMkLst>
            <pc:docMk/>
            <pc:sldMk cId="0" sldId="258"/>
            <ac:cxnSpMk id="80" creationId="{00000000-0000-0000-0000-000000000000}"/>
          </ac:cxnSpMkLst>
        </pc:cxnChg>
        <pc:cxnChg chg="mod">
          <ac:chgData name="Chen, Shuangliang" userId="fa03ab45-8485-4f92-8347-b389ac909c21" providerId="ADAL" clId="{0ADB56F9-879E-46B4-B544-77B1534E1F8B}" dt="2024-06-07T04:49:35.371" v="0" actId="1076"/>
          <ac:cxnSpMkLst>
            <pc:docMk/>
            <pc:sldMk cId="0" sldId="258"/>
            <ac:cxnSpMk id="103" creationId="{ED21B472-A9E9-AD56-E195-D27FA9C7C227}"/>
          </ac:cxnSpMkLst>
        </pc:cxnChg>
        <pc:cxnChg chg="mod">
          <ac:chgData name="Chen, Shuangliang" userId="fa03ab45-8485-4f92-8347-b389ac909c21" providerId="ADAL" clId="{0ADB56F9-879E-46B4-B544-77B1534E1F8B}" dt="2024-06-07T04:49:35.371" v="0" actId="1076"/>
          <ac:cxnSpMkLst>
            <pc:docMk/>
            <pc:sldMk cId="0" sldId="258"/>
            <ac:cxnSpMk id="106" creationId="{E2FE5235-31E7-681F-0310-5182A1137CDE}"/>
          </ac:cxnSpMkLst>
        </pc:cxnChg>
        <pc:cxnChg chg="mod">
          <ac:chgData name="Chen, Shuangliang" userId="fa03ab45-8485-4f92-8347-b389ac909c21" providerId="ADAL" clId="{0ADB56F9-879E-46B4-B544-77B1534E1F8B}" dt="2024-06-07T04:49:35.371" v="0" actId="1076"/>
          <ac:cxnSpMkLst>
            <pc:docMk/>
            <pc:sldMk cId="0" sldId="258"/>
            <ac:cxnSpMk id="109" creationId="{991A609D-0758-4FEF-217D-097143CFD6EA}"/>
          </ac:cxnSpMkLst>
        </pc:cxnChg>
        <pc:cxnChg chg="mod">
          <ac:chgData name="Chen, Shuangliang" userId="fa03ab45-8485-4f92-8347-b389ac909c21" providerId="ADAL" clId="{0ADB56F9-879E-46B4-B544-77B1534E1F8B}" dt="2024-06-07T04:49:35.371" v="0" actId="1076"/>
          <ac:cxnSpMkLst>
            <pc:docMk/>
            <pc:sldMk cId="0" sldId="258"/>
            <ac:cxnSpMk id="112" creationId="{AE9237CB-216A-3A78-0D15-24F2837B2D8E}"/>
          </ac:cxnSpMkLst>
        </pc:cxnChg>
        <pc:cxnChg chg="mod">
          <ac:chgData name="Chen, Shuangliang" userId="fa03ab45-8485-4f92-8347-b389ac909c21" providerId="ADAL" clId="{0ADB56F9-879E-46B4-B544-77B1534E1F8B}" dt="2024-06-07T04:49:35.371" v="0" actId="1076"/>
          <ac:cxnSpMkLst>
            <pc:docMk/>
            <pc:sldMk cId="0" sldId="258"/>
            <ac:cxnSpMk id="115" creationId="{40DDADEF-A8D4-4433-1AD1-A44116D37781}"/>
          </ac:cxnSpMkLst>
        </pc:cxnChg>
        <pc:cxnChg chg="mod">
          <ac:chgData name="Chen, Shuangliang" userId="fa03ab45-8485-4f92-8347-b389ac909c21" providerId="ADAL" clId="{0ADB56F9-879E-46B4-B544-77B1534E1F8B}" dt="2024-06-07T04:49:35.371" v="0" actId="1076"/>
          <ac:cxnSpMkLst>
            <pc:docMk/>
            <pc:sldMk cId="0" sldId="258"/>
            <ac:cxnSpMk id="118" creationId="{BC1111B3-C7F4-A3F4-8CC5-3BFA2336E8C7}"/>
          </ac:cxnSpMkLst>
        </pc:cxnChg>
        <pc:cxnChg chg="mod">
          <ac:chgData name="Chen, Shuangliang" userId="fa03ab45-8485-4f92-8347-b389ac909c21" providerId="ADAL" clId="{0ADB56F9-879E-46B4-B544-77B1534E1F8B}" dt="2024-06-07T04:49:35.371" v="0" actId="1076"/>
          <ac:cxnSpMkLst>
            <pc:docMk/>
            <pc:sldMk cId="0" sldId="258"/>
            <ac:cxnSpMk id="121" creationId="{59E5D0F0-90AA-50B8-26D8-2A785FBB8F1F}"/>
          </ac:cxnSpMkLst>
        </pc:cxnChg>
        <pc:cxnChg chg="mod">
          <ac:chgData name="Chen, Shuangliang" userId="fa03ab45-8485-4f92-8347-b389ac909c21" providerId="ADAL" clId="{0ADB56F9-879E-46B4-B544-77B1534E1F8B}" dt="2024-06-07T04:49:35.371" v="0" actId="1076"/>
          <ac:cxnSpMkLst>
            <pc:docMk/>
            <pc:sldMk cId="0" sldId="258"/>
            <ac:cxnSpMk id="124" creationId="{B1AB0681-237F-B916-E266-32F71A63D0A7}"/>
          </ac:cxnSpMkLst>
        </pc:cxnChg>
      </pc:sldChg>
      <pc:sldChg chg="addSp delSp modSp mod modAnim modNotesTx">
        <pc:chgData name="Chen, Shuangliang" userId="fa03ab45-8485-4f92-8347-b389ac909c21" providerId="ADAL" clId="{0ADB56F9-879E-46B4-B544-77B1534E1F8B}" dt="2024-06-12T16:47:19.626" v="3998"/>
        <pc:sldMkLst>
          <pc:docMk/>
          <pc:sldMk cId="0" sldId="259"/>
        </pc:sldMkLst>
        <pc:spChg chg="add del mod">
          <ac:chgData name="Chen, Shuangliang" userId="fa03ab45-8485-4f92-8347-b389ac909c21" providerId="ADAL" clId="{0ADB56F9-879E-46B4-B544-77B1534E1F8B}" dt="2024-06-10T16:41:02.738" v="1925" actId="478"/>
          <ac:spMkLst>
            <pc:docMk/>
            <pc:sldMk cId="0" sldId="259"/>
            <ac:spMk id="3" creationId="{D1CD264F-A3B5-8F26-26E7-10EFC4F8F99F}"/>
          </ac:spMkLst>
        </pc:spChg>
        <pc:spChg chg="add mod">
          <ac:chgData name="Chen, Shuangliang" userId="fa03ab45-8485-4f92-8347-b389ac909c21" providerId="ADAL" clId="{0ADB56F9-879E-46B4-B544-77B1534E1F8B}" dt="2024-06-10T16:52:49.236" v="2016" actId="207"/>
          <ac:spMkLst>
            <pc:docMk/>
            <pc:sldMk cId="0" sldId="259"/>
            <ac:spMk id="4" creationId="{71EA03D6-FA2D-F0F8-126B-F8096097396D}"/>
          </ac:spMkLst>
        </pc:spChg>
        <pc:spChg chg="add mod">
          <ac:chgData name="Chen, Shuangliang" userId="fa03ab45-8485-4f92-8347-b389ac909c21" providerId="ADAL" clId="{0ADB56F9-879E-46B4-B544-77B1534E1F8B}" dt="2024-06-10T16:45:41.340" v="1961"/>
          <ac:spMkLst>
            <pc:docMk/>
            <pc:sldMk cId="0" sldId="259"/>
            <ac:spMk id="7" creationId="{EEF416ED-BCBB-E614-D4CD-451AB6D9D155}"/>
          </ac:spMkLst>
        </pc:spChg>
        <pc:spChg chg="add mod">
          <ac:chgData name="Chen, Shuangliang" userId="fa03ab45-8485-4f92-8347-b389ac909c21" providerId="ADAL" clId="{0ADB56F9-879E-46B4-B544-77B1534E1F8B}" dt="2024-06-10T16:54:44.246" v="2110" actId="20577"/>
          <ac:spMkLst>
            <pc:docMk/>
            <pc:sldMk cId="0" sldId="259"/>
            <ac:spMk id="8" creationId="{57248D0C-613C-1267-9553-1B0E8B2AD89D}"/>
          </ac:spMkLst>
        </pc:spChg>
        <pc:spChg chg="mod">
          <ac:chgData name="Chen, Shuangliang" userId="fa03ab45-8485-4f92-8347-b389ac909c21" providerId="ADAL" clId="{0ADB56F9-879E-46B4-B544-77B1534E1F8B}" dt="2024-06-10T16:35:18.507" v="1575"/>
          <ac:spMkLst>
            <pc:docMk/>
            <pc:sldMk cId="0" sldId="259"/>
            <ac:spMk id="85" creationId="{00000000-0000-0000-0000-000000000000}"/>
          </ac:spMkLst>
        </pc:spChg>
        <pc:spChg chg="del mod">
          <ac:chgData name="Chen, Shuangliang" userId="fa03ab45-8485-4f92-8347-b389ac909c21" providerId="ADAL" clId="{0ADB56F9-879E-46B4-B544-77B1534E1F8B}" dt="2024-06-10T16:40:15.583" v="1905" actId="478"/>
          <ac:spMkLst>
            <pc:docMk/>
            <pc:sldMk cId="0" sldId="259"/>
            <ac:spMk id="86" creationId="{00000000-0000-0000-0000-000000000000}"/>
          </ac:spMkLst>
        </pc:spChg>
        <pc:picChg chg="add mod">
          <ac:chgData name="Chen, Shuangliang" userId="fa03ab45-8485-4f92-8347-b389ac909c21" providerId="ADAL" clId="{0ADB56F9-879E-46B4-B544-77B1534E1F8B}" dt="2024-06-10T16:45:35.758" v="1960"/>
          <ac:picMkLst>
            <pc:docMk/>
            <pc:sldMk cId="0" sldId="259"/>
            <ac:picMk id="5" creationId="{1F879783-FB5B-30FF-EC14-60AA25A32137}"/>
          </ac:picMkLst>
        </pc:picChg>
        <pc:picChg chg="add mod">
          <ac:chgData name="Chen, Shuangliang" userId="fa03ab45-8485-4f92-8347-b389ac909c21" providerId="ADAL" clId="{0ADB56F9-879E-46B4-B544-77B1534E1F8B}" dt="2024-06-10T16:45:35.758" v="1960"/>
          <ac:picMkLst>
            <pc:docMk/>
            <pc:sldMk cId="0" sldId="259"/>
            <ac:picMk id="6" creationId="{D202AEDB-E3C2-5BA6-EDFF-57B7CD47288F}"/>
          </ac:picMkLst>
        </pc:picChg>
        <pc:picChg chg="mod">
          <ac:chgData name="Chen, Shuangliang" userId="fa03ab45-8485-4f92-8347-b389ac909c21" providerId="ADAL" clId="{0ADB56F9-879E-46B4-B544-77B1534E1F8B}" dt="2024-06-10T16:48:16.758" v="1981" actId="1076"/>
          <ac:picMkLst>
            <pc:docMk/>
            <pc:sldMk cId="0" sldId="259"/>
            <ac:picMk id="88" creationId="{00000000-0000-0000-0000-000000000000}"/>
          </ac:picMkLst>
        </pc:picChg>
        <pc:picChg chg="mod">
          <ac:chgData name="Chen, Shuangliang" userId="fa03ab45-8485-4f92-8347-b389ac909c21" providerId="ADAL" clId="{0ADB56F9-879E-46B4-B544-77B1534E1F8B}" dt="2024-06-10T16:47:34.451" v="1975" actId="1076"/>
          <ac:picMkLst>
            <pc:docMk/>
            <pc:sldMk cId="0" sldId="259"/>
            <ac:picMk id="89" creationId="{00000000-0000-0000-0000-000000000000}"/>
          </ac:picMkLst>
        </pc:picChg>
        <pc:picChg chg="add del mod">
          <ac:chgData name="Chen, Shuangliang" userId="fa03ab45-8485-4f92-8347-b389ac909c21" providerId="ADAL" clId="{0ADB56F9-879E-46B4-B544-77B1534E1F8B}" dt="2024-06-10T16:47:34.451" v="1975" actId="1076"/>
          <ac:picMkLst>
            <pc:docMk/>
            <pc:sldMk cId="0" sldId="259"/>
            <ac:picMk id="90" creationId="{00000000-0000-0000-0000-000000000000}"/>
          </ac:picMkLst>
        </pc:picChg>
        <pc:cxnChg chg="mod">
          <ac:chgData name="Chen, Shuangliang" userId="fa03ab45-8485-4f92-8347-b389ac909c21" providerId="ADAL" clId="{0ADB56F9-879E-46B4-B544-77B1534E1F8B}" dt="2024-06-10T16:35:57.543" v="1584" actId="1076"/>
          <ac:cxnSpMkLst>
            <pc:docMk/>
            <pc:sldMk cId="0" sldId="259"/>
            <ac:cxnSpMk id="87" creationId="{00000000-0000-0000-0000-000000000000}"/>
          </ac:cxnSpMkLst>
        </pc:cxnChg>
      </pc:sldChg>
      <pc:sldChg chg="addSp delSp modSp mod addAnim delAnim modAnim modNotesTx">
        <pc:chgData name="Chen, Shuangliang" userId="fa03ab45-8485-4f92-8347-b389ac909c21" providerId="ADAL" clId="{0ADB56F9-879E-46B4-B544-77B1534E1F8B}" dt="2024-06-13T17:54:27.355" v="4399"/>
        <pc:sldMkLst>
          <pc:docMk/>
          <pc:sldMk cId="0" sldId="260"/>
        </pc:sldMkLst>
        <pc:spChg chg="add mod">
          <ac:chgData name="Chen, Shuangliang" userId="fa03ab45-8485-4f92-8347-b389ac909c21" providerId="ADAL" clId="{0ADB56F9-879E-46B4-B544-77B1534E1F8B}" dt="2024-06-10T16:57:54.331" v="2166" actId="20577"/>
          <ac:spMkLst>
            <pc:docMk/>
            <pc:sldMk cId="0" sldId="260"/>
            <ac:spMk id="2" creationId="{852BE940-0852-BC92-B7D2-FB8B125E6928}"/>
          </ac:spMkLst>
        </pc:spChg>
        <pc:spChg chg="add del mod">
          <ac:chgData name="Chen, Shuangliang" userId="fa03ab45-8485-4f92-8347-b389ac909c21" providerId="ADAL" clId="{0ADB56F9-879E-46B4-B544-77B1534E1F8B}" dt="2024-06-07T15:15:25.428" v="188" actId="478"/>
          <ac:spMkLst>
            <pc:docMk/>
            <pc:sldMk cId="0" sldId="260"/>
            <ac:spMk id="2" creationId="{ECB0C4A6-9426-F466-989D-0C762E64FBB6}"/>
          </ac:spMkLst>
        </pc:spChg>
        <pc:spChg chg="add mod">
          <ac:chgData name="Chen, Shuangliang" userId="fa03ab45-8485-4f92-8347-b389ac909c21" providerId="ADAL" clId="{0ADB56F9-879E-46B4-B544-77B1534E1F8B}" dt="2024-06-10T17:04:01.087" v="2192" actId="13822"/>
          <ac:spMkLst>
            <pc:docMk/>
            <pc:sldMk cId="0" sldId="260"/>
            <ac:spMk id="4" creationId="{DF31BB16-5786-2615-688F-C76F20FFD665}"/>
          </ac:spMkLst>
        </pc:spChg>
        <pc:spChg chg="add mod">
          <ac:chgData name="Chen, Shuangliang" userId="fa03ab45-8485-4f92-8347-b389ac909c21" providerId="ADAL" clId="{0ADB56F9-879E-46B4-B544-77B1534E1F8B}" dt="2024-06-10T17:04:14.028" v="2197" actId="1076"/>
          <ac:spMkLst>
            <pc:docMk/>
            <pc:sldMk cId="0" sldId="260"/>
            <ac:spMk id="5" creationId="{0DE540B7-2354-F33B-BF4B-AB91E6D7D932}"/>
          </ac:spMkLst>
        </pc:spChg>
        <pc:spChg chg="add mod">
          <ac:chgData name="Chen, Shuangliang" userId="fa03ab45-8485-4f92-8347-b389ac909c21" providerId="ADAL" clId="{0ADB56F9-879E-46B4-B544-77B1534E1F8B}" dt="2024-06-10T17:04:26.111" v="2200" actId="1076"/>
          <ac:spMkLst>
            <pc:docMk/>
            <pc:sldMk cId="0" sldId="260"/>
            <ac:spMk id="6" creationId="{ED412C05-58E4-C6F5-0848-E8C36BE0CE59}"/>
          </ac:spMkLst>
        </pc:spChg>
        <pc:spChg chg="add mod">
          <ac:chgData name="Chen, Shuangliang" userId="fa03ab45-8485-4f92-8347-b389ac909c21" providerId="ADAL" clId="{0ADB56F9-879E-46B4-B544-77B1534E1F8B}" dt="2024-06-10T17:04:31.865" v="2201" actId="1076"/>
          <ac:spMkLst>
            <pc:docMk/>
            <pc:sldMk cId="0" sldId="260"/>
            <ac:spMk id="7" creationId="{17344F63-9BC5-6F4C-1091-57B8A687E591}"/>
          </ac:spMkLst>
        </pc:spChg>
        <pc:spChg chg="add mod">
          <ac:chgData name="Chen, Shuangliang" userId="fa03ab45-8485-4f92-8347-b389ac909c21" providerId="ADAL" clId="{0ADB56F9-879E-46B4-B544-77B1534E1F8B}" dt="2024-06-10T17:05:02.472" v="2203" actId="1076"/>
          <ac:spMkLst>
            <pc:docMk/>
            <pc:sldMk cId="0" sldId="260"/>
            <ac:spMk id="8" creationId="{4B5D4D23-2D45-975E-C89A-0DF79F0A4E79}"/>
          </ac:spMkLst>
        </pc:spChg>
        <pc:spChg chg="add mod">
          <ac:chgData name="Chen, Shuangliang" userId="fa03ab45-8485-4f92-8347-b389ac909c21" providerId="ADAL" clId="{0ADB56F9-879E-46B4-B544-77B1534E1F8B}" dt="2024-06-10T17:05:02.472" v="2203" actId="1076"/>
          <ac:spMkLst>
            <pc:docMk/>
            <pc:sldMk cId="0" sldId="260"/>
            <ac:spMk id="9" creationId="{1714F00B-1E72-88FE-604E-1B47C2CD85DE}"/>
          </ac:spMkLst>
        </pc:spChg>
        <pc:spChg chg="add mod">
          <ac:chgData name="Chen, Shuangliang" userId="fa03ab45-8485-4f92-8347-b389ac909c21" providerId="ADAL" clId="{0ADB56F9-879E-46B4-B544-77B1534E1F8B}" dt="2024-06-10T17:05:02.472" v="2203" actId="1076"/>
          <ac:spMkLst>
            <pc:docMk/>
            <pc:sldMk cId="0" sldId="260"/>
            <ac:spMk id="10" creationId="{C7F6AB1B-145C-5A3F-FC6C-67D845A13ECE}"/>
          </ac:spMkLst>
        </pc:spChg>
        <pc:spChg chg="add mod">
          <ac:chgData name="Chen, Shuangliang" userId="fa03ab45-8485-4f92-8347-b389ac909c21" providerId="ADAL" clId="{0ADB56F9-879E-46B4-B544-77B1534E1F8B}" dt="2024-06-10T17:05:02.472" v="2203" actId="1076"/>
          <ac:spMkLst>
            <pc:docMk/>
            <pc:sldMk cId="0" sldId="260"/>
            <ac:spMk id="11" creationId="{0AF622BB-BB0A-8197-695A-D19CEF32A1DF}"/>
          </ac:spMkLst>
        </pc:spChg>
        <pc:spChg chg="add mod">
          <ac:chgData name="Chen, Shuangliang" userId="fa03ab45-8485-4f92-8347-b389ac909c21" providerId="ADAL" clId="{0ADB56F9-879E-46B4-B544-77B1534E1F8B}" dt="2024-06-10T17:05:10.075" v="2205" actId="1076"/>
          <ac:spMkLst>
            <pc:docMk/>
            <pc:sldMk cId="0" sldId="260"/>
            <ac:spMk id="12" creationId="{F71330A6-2AD8-3F04-B6CF-56050B2A1C71}"/>
          </ac:spMkLst>
        </pc:spChg>
        <pc:spChg chg="add mod">
          <ac:chgData name="Chen, Shuangliang" userId="fa03ab45-8485-4f92-8347-b389ac909c21" providerId="ADAL" clId="{0ADB56F9-879E-46B4-B544-77B1534E1F8B}" dt="2024-06-10T17:05:10.075" v="2205" actId="1076"/>
          <ac:spMkLst>
            <pc:docMk/>
            <pc:sldMk cId="0" sldId="260"/>
            <ac:spMk id="13" creationId="{DD7B5B6A-3D71-A3EE-7F6D-582EAEA6AF26}"/>
          </ac:spMkLst>
        </pc:spChg>
        <pc:spChg chg="add mod">
          <ac:chgData name="Chen, Shuangliang" userId="fa03ab45-8485-4f92-8347-b389ac909c21" providerId="ADAL" clId="{0ADB56F9-879E-46B4-B544-77B1534E1F8B}" dt="2024-06-10T17:05:10.075" v="2205" actId="1076"/>
          <ac:spMkLst>
            <pc:docMk/>
            <pc:sldMk cId="0" sldId="260"/>
            <ac:spMk id="14" creationId="{79B5876F-D255-1C18-75A8-197C38B6D068}"/>
          </ac:spMkLst>
        </pc:spChg>
        <pc:spChg chg="add mod">
          <ac:chgData name="Chen, Shuangliang" userId="fa03ab45-8485-4f92-8347-b389ac909c21" providerId="ADAL" clId="{0ADB56F9-879E-46B4-B544-77B1534E1F8B}" dt="2024-06-10T17:05:10.075" v="2205" actId="1076"/>
          <ac:spMkLst>
            <pc:docMk/>
            <pc:sldMk cId="0" sldId="260"/>
            <ac:spMk id="15" creationId="{8BA9B251-0057-9812-991F-6A1DE5C76C53}"/>
          </ac:spMkLst>
        </pc:spChg>
        <pc:spChg chg="add mod">
          <ac:chgData name="Chen, Shuangliang" userId="fa03ab45-8485-4f92-8347-b389ac909c21" providerId="ADAL" clId="{0ADB56F9-879E-46B4-B544-77B1534E1F8B}" dt="2024-06-10T17:05:16.525" v="2207" actId="1076"/>
          <ac:spMkLst>
            <pc:docMk/>
            <pc:sldMk cId="0" sldId="260"/>
            <ac:spMk id="16" creationId="{01A983C4-7F95-2AD2-90B8-D556E8D11F73}"/>
          </ac:spMkLst>
        </pc:spChg>
        <pc:spChg chg="add mod">
          <ac:chgData name="Chen, Shuangliang" userId="fa03ab45-8485-4f92-8347-b389ac909c21" providerId="ADAL" clId="{0ADB56F9-879E-46B4-B544-77B1534E1F8B}" dt="2024-06-10T17:05:16.525" v="2207" actId="1076"/>
          <ac:spMkLst>
            <pc:docMk/>
            <pc:sldMk cId="0" sldId="260"/>
            <ac:spMk id="17" creationId="{86A7B901-5C8D-F42D-C96C-5B17DC53FD48}"/>
          </ac:spMkLst>
        </pc:spChg>
        <pc:spChg chg="add mod">
          <ac:chgData name="Chen, Shuangliang" userId="fa03ab45-8485-4f92-8347-b389ac909c21" providerId="ADAL" clId="{0ADB56F9-879E-46B4-B544-77B1534E1F8B}" dt="2024-06-10T17:05:16.525" v="2207" actId="1076"/>
          <ac:spMkLst>
            <pc:docMk/>
            <pc:sldMk cId="0" sldId="260"/>
            <ac:spMk id="18" creationId="{CAC324B1-EA31-350E-D12C-B7FED845B4C1}"/>
          </ac:spMkLst>
        </pc:spChg>
        <pc:spChg chg="add mod">
          <ac:chgData name="Chen, Shuangliang" userId="fa03ab45-8485-4f92-8347-b389ac909c21" providerId="ADAL" clId="{0ADB56F9-879E-46B4-B544-77B1534E1F8B}" dt="2024-06-10T17:05:16.525" v="2207" actId="1076"/>
          <ac:spMkLst>
            <pc:docMk/>
            <pc:sldMk cId="0" sldId="260"/>
            <ac:spMk id="19" creationId="{BD8D5E30-AE0A-0361-C524-B33AF967674B}"/>
          </ac:spMkLst>
        </pc:spChg>
        <pc:spChg chg="add mod">
          <ac:chgData name="Chen, Shuangliang" userId="fa03ab45-8485-4f92-8347-b389ac909c21" providerId="ADAL" clId="{0ADB56F9-879E-46B4-B544-77B1534E1F8B}" dt="2024-06-10T17:31:35.742" v="2401" actId="164"/>
          <ac:spMkLst>
            <pc:docMk/>
            <pc:sldMk cId="0" sldId="260"/>
            <ac:spMk id="20" creationId="{2248AFD1-6FB8-1197-3FEB-A042F492D8A8}"/>
          </ac:spMkLst>
        </pc:spChg>
        <pc:spChg chg="mod">
          <ac:chgData name="Chen, Shuangliang" userId="fa03ab45-8485-4f92-8347-b389ac909c21" providerId="ADAL" clId="{0ADB56F9-879E-46B4-B544-77B1534E1F8B}" dt="2024-06-07T15:15:11.293" v="181"/>
          <ac:spMkLst>
            <pc:docMk/>
            <pc:sldMk cId="0" sldId="260"/>
            <ac:spMk id="61" creationId="{31D7A1E1-D17C-5E50-C597-09513FA52CE2}"/>
          </ac:spMkLst>
        </pc:spChg>
        <pc:spChg chg="mod">
          <ac:chgData name="Chen, Shuangliang" userId="fa03ab45-8485-4f92-8347-b389ac909c21" providerId="ADAL" clId="{0ADB56F9-879E-46B4-B544-77B1534E1F8B}" dt="2024-06-07T15:15:11.293" v="181"/>
          <ac:spMkLst>
            <pc:docMk/>
            <pc:sldMk cId="0" sldId="260"/>
            <ac:spMk id="62" creationId="{1D4D8AE4-E38A-747C-0F66-47D042228D04}"/>
          </ac:spMkLst>
        </pc:spChg>
        <pc:spChg chg="mod">
          <ac:chgData name="Chen, Shuangliang" userId="fa03ab45-8485-4f92-8347-b389ac909c21" providerId="ADAL" clId="{0ADB56F9-879E-46B4-B544-77B1534E1F8B}" dt="2024-06-07T15:15:11.293" v="181"/>
          <ac:spMkLst>
            <pc:docMk/>
            <pc:sldMk cId="0" sldId="260"/>
            <ac:spMk id="63" creationId="{989BAF93-5F8D-B431-C6CA-7E4CFF9860E4}"/>
          </ac:spMkLst>
        </pc:spChg>
        <pc:spChg chg="mod">
          <ac:chgData name="Chen, Shuangliang" userId="fa03ab45-8485-4f92-8347-b389ac909c21" providerId="ADAL" clId="{0ADB56F9-879E-46B4-B544-77B1534E1F8B}" dt="2024-06-07T15:15:11.293" v="181"/>
          <ac:spMkLst>
            <pc:docMk/>
            <pc:sldMk cId="0" sldId="260"/>
            <ac:spMk id="64" creationId="{F9B922C3-C46D-3C9F-F499-E0E9E942DE74}"/>
          </ac:spMkLst>
        </pc:spChg>
        <pc:spChg chg="mod">
          <ac:chgData name="Chen, Shuangliang" userId="fa03ab45-8485-4f92-8347-b389ac909c21" providerId="ADAL" clId="{0ADB56F9-879E-46B4-B544-77B1534E1F8B}" dt="2024-06-07T15:15:11.293" v="181"/>
          <ac:spMkLst>
            <pc:docMk/>
            <pc:sldMk cId="0" sldId="260"/>
            <ac:spMk id="65" creationId="{3D62C453-CA83-1F4C-2385-1D713780B553}"/>
          </ac:spMkLst>
        </pc:spChg>
        <pc:spChg chg="mod">
          <ac:chgData name="Chen, Shuangliang" userId="fa03ab45-8485-4f92-8347-b389ac909c21" providerId="ADAL" clId="{0ADB56F9-879E-46B4-B544-77B1534E1F8B}" dt="2024-06-07T15:15:11.293" v="181"/>
          <ac:spMkLst>
            <pc:docMk/>
            <pc:sldMk cId="0" sldId="260"/>
            <ac:spMk id="66" creationId="{F2A40C33-F698-0064-0B33-FB05F513F762}"/>
          </ac:spMkLst>
        </pc:spChg>
        <pc:spChg chg="mod">
          <ac:chgData name="Chen, Shuangliang" userId="fa03ab45-8485-4f92-8347-b389ac909c21" providerId="ADAL" clId="{0ADB56F9-879E-46B4-B544-77B1534E1F8B}" dt="2024-06-07T15:15:11.293" v="181"/>
          <ac:spMkLst>
            <pc:docMk/>
            <pc:sldMk cId="0" sldId="260"/>
            <ac:spMk id="67" creationId="{F00D6153-8639-B897-E849-F0CB5F9B6D1E}"/>
          </ac:spMkLst>
        </pc:spChg>
        <pc:spChg chg="mod">
          <ac:chgData name="Chen, Shuangliang" userId="fa03ab45-8485-4f92-8347-b389ac909c21" providerId="ADAL" clId="{0ADB56F9-879E-46B4-B544-77B1534E1F8B}" dt="2024-06-07T15:15:11.293" v="181"/>
          <ac:spMkLst>
            <pc:docMk/>
            <pc:sldMk cId="0" sldId="260"/>
            <ac:spMk id="68" creationId="{AE89B605-7910-328E-771C-15956B4C13C3}"/>
          </ac:spMkLst>
        </pc:spChg>
        <pc:spChg chg="mod">
          <ac:chgData name="Chen, Shuangliang" userId="fa03ab45-8485-4f92-8347-b389ac909c21" providerId="ADAL" clId="{0ADB56F9-879E-46B4-B544-77B1534E1F8B}" dt="2024-06-07T15:15:11.293" v="181"/>
          <ac:spMkLst>
            <pc:docMk/>
            <pc:sldMk cId="0" sldId="260"/>
            <ac:spMk id="69" creationId="{50D9AD15-E75B-E013-9FCC-CEBAC1B7ABFF}"/>
          </ac:spMkLst>
        </pc:spChg>
        <pc:spChg chg="mod">
          <ac:chgData name="Chen, Shuangliang" userId="fa03ab45-8485-4f92-8347-b389ac909c21" providerId="ADAL" clId="{0ADB56F9-879E-46B4-B544-77B1534E1F8B}" dt="2024-06-07T15:15:11.293" v="181"/>
          <ac:spMkLst>
            <pc:docMk/>
            <pc:sldMk cId="0" sldId="260"/>
            <ac:spMk id="70" creationId="{2365B5FD-C646-1F62-A6D8-66D2082DC24A}"/>
          </ac:spMkLst>
        </pc:spChg>
        <pc:spChg chg="mod">
          <ac:chgData name="Chen, Shuangliang" userId="fa03ab45-8485-4f92-8347-b389ac909c21" providerId="ADAL" clId="{0ADB56F9-879E-46B4-B544-77B1534E1F8B}" dt="2024-06-07T15:15:11.293" v="181"/>
          <ac:spMkLst>
            <pc:docMk/>
            <pc:sldMk cId="0" sldId="260"/>
            <ac:spMk id="71" creationId="{68057251-FFA6-A831-6B58-0B115D188A55}"/>
          </ac:spMkLst>
        </pc:spChg>
        <pc:spChg chg="mod">
          <ac:chgData name="Chen, Shuangliang" userId="fa03ab45-8485-4f92-8347-b389ac909c21" providerId="ADAL" clId="{0ADB56F9-879E-46B4-B544-77B1534E1F8B}" dt="2024-06-07T15:15:11.293" v="181"/>
          <ac:spMkLst>
            <pc:docMk/>
            <pc:sldMk cId="0" sldId="260"/>
            <ac:spMk id="72" creationId="{0CA7FDC2-D7F2-B4AC-D680-D887BBCE6D46}"/>
          </ac:spMkLst>
        </pc:spChg>
        <pc:spChg chg="mod">
          <ac:chgData name="Chen, Shuangliang" userId="fa03ab45-8485-4f92-8347-b389ac909c21" providerId="ADAL" clId="{0ADB56F9-879E-46B4-B544-77B1534E1F8B}" dt="2024-06-07T15:15:11.293" v="181"/>
          <ac:spMkLst>
            <pc:docMk/>
            <pc:sldMk cId="0" sldId="260"/>
            <ac:spMk id="73" creationId="{69C6F541-D5C0-C89B-8311-43A150FD5F86}"/>
          </ac:spMkLst>
        </pc:spChg>
        <pc:spChg chg="mod">
          <ac:chgData name="Chen, Shuangliang" userId="fa03ab45-8485-4f92-8347-b389ac909c21" providerId="ADAL" clId="{0ADB56F9-879E-46B4-B544-77B1534E1F8B}" dt="2024-06-07T15:15:11.293" v="181"/>
          <ac:spMkLst>
            <pc:docMk/>
            <pc:sldMk cId="0" sldId="260"/>
            <ac:spMk id="74" creationId="{AE7ADCBA-41DC-D910-6FD9-A8778A795F33}"/>
          </ac:spMkLst>
        </pc:spChg>
        <pc:spChg chg="mod">
          <ac:chgData name="Chen, Shuangliang" userId="fa03ab45-8485-4f92-8347-b389ac909c21" providerId="ADAL" clId="{0ADB56F9-879E-46B4-B544-77B1534E1F8B}" dt="2024-06-07T15:15:11.293" v="181"/>
          <ac:spMkLst>
            <pc:docMk/>
            <pc:sldMk cId="0" sldId="260"/>
            <ac:spMk id="75" creationId="{6FE74F0D-18AC-DA6D-F995-46F351293EF3}"/>
          </ac:spMkLst>
        </pc:spChg>
        <pc:spChg chg="mod">
          <ac:chgData name="Chen, Shuangliang" userId="fa03ab45-8485-4f92-8347-b389ac909c21" providerId="ADAL" clId="{0ADB56F9-879E-46B4-B544-77B1534E1F8B}" dt="2024-06-07T15:15:11.293" v="181"/>
          <ac:spMkLst>
            <pc:docMk/>
            <pc:sldMk cId="0" sldId="260"/>
            <ac:spMk id="76" creationId="{8EFF37C5-13B9-6889-8CE4-D2E894641BED}"/>
          </ac:spMkLst>
        </pc:spChg>
        <pc:spChg chg="mod">
          <ac:chgData name="Chen, Shuangliang" userId="fa03ab45-8485-4f92-8347-b389ac909c21" providerId="ADAL" clId="{0ADB56F9-879E-46B4-B544-77B1534E1F8B}" dt="2024-06-07T15:15:11.293" v="181"/>
          <ac:spMkLst>
            <pc:docMk/>
            <pc:sldMk cId="0" sldId="260"/>
            <ac:spMk id="77" creationId="{7120FC44-FB1B-44F8-6D60-C959DDE6938F}"/>
          </ac:spMkLst>
        </pc:spChg>
        <pc:spChg chg="mod">
          <ac:chgData name="Chen, Shuangliang" userId="fa03ab45-8485-4f92-8347-b389ac909c21" providerId="ADAL" clId="{0ADB56F9-879E-46B4-B544-77B1534E1F8B}" dt="2024-06-07T15:15:11.293" v="181"/>
          <ac:spMkLst>
            <pc:docMk/>
            <pc:sldMk cId="0" sldId="260"/>
            <ac:spMk id="78" creationId="{A1B6E8C3-C8BE-8032-1984-DA5D8DB53078}"/>
          </ac:spMkLst>
        </pc:spChg>
        <pc:spChg chg="mod">
          <ac:chgData name="Chen, Shuangliang" userId="fa03ab45-8485-4f92-8347-b389ac909c21" providerId="ADAL" clId="{0ADB56F9-879E-46B4-B544-77B1534E1F8B}" dt="2024-06-07T15:15:11.293" v="181"/>
          <ac:spMkLst>
            <pc:docMk/>
            <pc:sldMk cId="0" sldId="260"/>
            <ac:spMk id="79" creationId="{DF54B191-B25B-7E13-45E5-B7F3B9722B58}"/>
          </ac:spMkLst>
        </pc:spChg>
        <pc:spChg chg="mod">
          <ac:chgData name="Chen, Shuangliang" userId="fa03ab45-8485-4f92-8347-b389ac909c21" providerId="ADAL" clId="{0ADB56F9-879E-46B4-B544-77B1534E1F8B}" dt="2024-06-07T15:15:11.293" v="181"/>
          <ac:spMkLst>
            <pc:docMk/>
            <pc:sldMk cId="0" sldId="260"/>
            <ac:spMk id="80" creationId="{1DEB0841-3A87-487B-31E8-317B70A2BA36}"/>
          </ac:spMkLst>
        </pc:spChg>
        <pc:spChg chg="mod">
          <ac:chgData name="Chen, Shuangliang" userId="fa03ab45-8485-4f92-8347-b389ac909c21" providerId="ADAL" clId="{0ADB56F9-879E-46B4-B544-77B1534E1F8B}" dt="2024-06-07T15:15:11.293" v="181"/>
          <ac:spMkLst>
            <pc:docMk/>
            <pc:sldMk cId="0" sldId="260"/>
            <ac:spMk id="81" creationId="{692852A4-F3E3-BBCF-6965-77FC68FDD877}"/>
          </ac:spMkLst>
        </pc:spChg>
        <pc:spChg chg="mod">
          <ac:chgData name="Chen, Shuangliang" userId="fa03ab45-8485-4f92-8347-b389ac909c21" providerId="ADAL" clId="{0ADB56F9-879E-46B4-B544-77B1534E1F8B}" dt="2024-06-07T15:15:11.293" v="181"/>
          <ac:spMkLst>
            <pc:docMk/>
            <pc:sldMk cId="0" sldId="260"/>
            <ac:spMk id="82" creationId="{06F797B3-D1E2-D46A-C495-A03719115822}"/>
          </ac:spMkLst>
        </pc:spChg>
        <pc:spChg chg="mod">
          <ac:chgData name="Chen, Shuangliang" userId="fa03ab45-8485-4f92-8347-b389ac909c21" providerId="ADAL" clId="{0ADB56F9-879E-46B4-B544-77B1534E1F8B}" dt="2024-06-07T15:15:11.293" v="181"/>
          <ac:spMkLst>
            <pc:docMk/>
            <pc:sldMk cId="0" sldId="260"/>
            <ac:spMk id="83" creationId="{C71AF5F9-010C-A83E-6B35-AD544532AB9D}"/>
          </ac:spMkLst>
        </pc:spChg>
        <pc:spChg chg="mod">
          <ac:chgData name="Chen, Shuangliang" userId="fa03ab45-8485-4f92-8347-b389ac909c21" providerId="ADAL" clId="{0ADB56F9-879E-46B4-B544-77B1534E1F8B}" dt="2024-06-07T15:15:11.293" v="181"/>
          <ac:spMkLst>
            <pc:docMk/>
            <pc:sldMk cId="0" sldId="260"/>
            <ac:spMk id="84" creationId="{F85A8B48-67C2-C462-A08B-4D3E80575F19}"/>
          </ac:spMkLst>
        </pc:spChg>
        <pc:spChg chg="mod">
          <ac:chgData name="Chen, Shuangliang" userId="fa03ab45-8485-4f92-8347-b389ac909c21" providerId="ADAL" clId="{0ADB56F9-879E-46B4-B544-77B1534E1F8B}" dt="2024-06-07T15:15:11.293" v="181"/>
          <ac:spMkLst>
            <pc:docMk/>
            <pc:sldMk cId="0" sldId="260"/>
            <ac:spMk id="85" creationId="{AF9BA057-7628-7A20-90B9-BAEB63DCFC5F}"/>
          </ac:spMkLst>
        </pc:spChg>
        <pc:spChg chg="mod">
          <ac:chgData name="Chen, Shuangliang" userId="fa03ab45-8485-4f92-8347-b389ac909c21" providerId="ADAL" clId="{0ADB56F9-879E-46B4-B544-77B1534E1F8B}" dt="2024-06-07T15:15:11.293" v="181"/>
          <ac:spMkLst>
            <pc:docMk/>
            <pc:sldMk cId="0" sldId="260"/>
            <ac:spMk id="86" creationId="{BF9A5A1F-7F61-B19D-8EAC-0AC41F405042}"/>
          </ac:spMkLst>
        </pc:spChg>
        <pc:spChg chg="mod">
          <ac:chgData name="Chen, Shuangliang" userId="fa03ab45-8485-4f92-8347-b389ac909c21" providerId="ADAL" clId="{0ADB56F9-879E-46B4-B544-77B1534E1F8B}" dt="2024-06-07T15:15:11.293" v="181"/>
          <ac:spMkLst>
            <pc:docMk/>
            <pc:sldMk cId="0" sldId="260"/>
            <ac:spMk id="87" creationId="{F13838EF-9C60-B7C4-A95A-E9F0598306A1}"/>
          </ac:spMkLst>
        </pc:spChg>
        <pc:spChg chg="mod">
          <ac:chgData name="Chen, Shuangliang" userId="fa03ab45-8485-4f92-8347-b389ac909c21" providerId="ADAL" clId="{0ADB56F9-879E-46B4-B544-77B1534E1F8B}" dt="2024-06-07T15:15:11.293" v="181"/>
          <ac:spMkLst>
            <pc:docMk/>
            <pc:sldMk cId="0" sldId="260"/>
            <ac:spMk id="88" creationId="{BDD5CB18-2F0A-1E75-C91C-DF01A1F4B514}"/>
          </ac:spMkLst>
        </pc:spChg>
        <pc:spChg chg="mod">
          <ac:chgData name="Chen, Shuangliang" userId="fa03ab45-8485-4f92-8347-b389ac909c21" providerId="ADAL" clId="{0ADB56F9-879E-46B4-B544-77B1534E1F8B}" dt="2024-06-07T15:15:11.293" v="181"/>
          <ac:spMkLst>
            <pc:docMk/>
            <pc:sldMk cId="0" sldId="260"/>
            <ac:spMk id="89" creationId="{5F7EA95D-CD45-14AA-2123-2A6C1EB285B0}"/>
          </ac:spMkLst>
        </pc:spChg>
        <pc:spChg chg="mod">
          <ac:chgData name="Chen, Shuangliang" userId="fa03ab45-8485-4f92-8347-b389ac909c21" providerId="ADAL" clId="{0ADB56F9-879E-46B4-B544-77B1534E1F8B}" dt="2024-06-07T15:15:11.293" v="181"/>
          <ac:spMkLst>
            <pc:docMk/>
            <pc:sldMk cId="0" sldId="260"/>
            <ac:spMk id="90" creationId="{7579EA81-4809-481A-5B4B-218E60B0446A}"/>
          </ac:spMkLst>
        </pc:spChg>
        <pc:spChg chg="mod">
          <ac:chgData name="Chen, Shuangliang" userId="fa03ab45-8485-4f92-8347-b389ac909c21" providerId="ADAL" clId="{0ADB56F9-879E-46B4-B544-77B1534E1F8B}" dt="2024-06-07T15:15:11.293" v="181"/>
          <ac:spMkLst>
            <pc:docMk/>
            <pc:sldMk cId="0" sldId="260"/>
            <ac:spMk id="91" creationId="{A38BDFFA-2331-3DCD-FB8F-6F013D7B3762}"/>
          </ac:spMkLst>
        </pc:spChg>
        <pc:spChg chg="mod">
          <ac:chgData name="Chen, Shuangliang" userId="fa03ab45-8485-4f92-8347-b389ac909c21" providerId="ADAL" clId="{0ADB56F9-879E-46B4-B544-77B1534E1F8B}" dt="2024-06-07T15:15:11.293" v="181"/>
          <ac:spMkLst>
            <pc:docMk/>
            <pc:sldMk cId="0" sldId="260"/>
            <ac:spMk id="92" creationId="{68491DD4-9C3E-0D39-FBEE-8447AFFE3508}"/>
          </ac:spMkLst>
        </pc:spChg>
        <pc:spChg chg="mod">
          <ac:chgData name="Chen, Shuangliang" userId="fa03ab45-8485-4f92-8347-b389ac909c21" providerId="ADAL" clId="{0ADB56F9-879E-46B4-B544-77B1534E1F8B}" dt="2024-06-07T15:15:11.293" v="181"/>
          <ac:spMkLst>
            <pc:docMk/>
            <pc:sldMk cId="0" sldId="260"/>
            <ac:spMk id="93" creationId="{3BD84DBF-DC70-F3B9-F341-EFF10022903A}"/>
          </ac:spMkLst>
        </pc:spChg>
        <pc:spChg chg="mod">
          <ac:chgData name="Chen, Shuangliang" userId="fa03ab45-8485-4f92-8347-b389ac909c21" providerId="ADAL" clId="{0ADB56F9-879E-46B4-B544-77B1534E1F8B}" dt="2024-06-07T15:15:11.293" v="181"/>
          <ac:spMkLst>
            <pc:docMk/>
            <pc:sldMk cId="0" sldId="260"/>
            <ac:spMk id="94" creationId="{8B7683A2-AE5F-848C-CB56-A6A0E9391B67}"/>
          </ac:spMkLst>
        </pc:spChg>
        <pc:spChg chg="mod">
          <ac:chgData name="Chen, Shuangliang" userId="fa03ab45-8485-4f92-8347-b389ac909c21" providerId="ADAL" clId="{0ADB56F9-879E-46B4-B544-77B1534E1F8B}" dt="2024-06-10T17:11:08.237" v="2223" actId="20577"/>
          <ac:spMkLst>
            <pc:docMk/>
            <pc:sldMk cId="0" sldId="260"/>
            <ac:spMk id="95" creationId="{00000000-0000-0000-0000-000000000000}"/>
          </ac:spMkLst>
        </pc:spChg>
        <pc:spChg chg="mod">
          <ac:chgData name="Chen, Shuangliang" userId="fa03ab45-8485-4f92-8347-b389ac909c21" providerId="ADAL" clId="{0ADB56F9-879E-46B4-B544-77B1534E1F8B}" dt="2024-06-10T16:58:27.348" v="2168" actId="1076"/>
          <ac:spMkLst>
            <pc:docMk/>
            <pc:sldMk cId="0" sldId="260"/>
            <ac:spMk id="96" creationId="{00000000-0000-0000-0000-000000000000}"/>
          </ac:spMkLst>
        </pc:spChg>
        <pc:spChg chg="mod">
          <ac:chgData name="Chen, Shuangliang" userId="fa03ab45-8485-4f92-8347-b389ac909c21" providerId="ADAL" clId="{0ADB56F9-879E-46B4-B544-77B1534E1F8B}" dt="2024-06-07T15:15:11.293" v="181"/>
          <ac:spMkLst>
            <pc:docMk/>
            <pc:sldMk cId="0" sldId="260"/>
            <ac:spMk id="99" creationId="{C0749C5E-8F85-54EE-C8C4-3D2192778D96}"/>
          </ac:spMkLst>
        </pc:spChg>
        <pc:spChg chg="mod">
          <ac:chgData name="Chen, Shuangliang" userId="fa03ab45-8485-4f92-8347-b389ac909c21" providerId="ADAL" clId="{0ADB56F9-879E-46B4-B544-77B1534E1F8B}" dt="2024-06-07T15:15:11.293" v="181"/>
          <ac:spMkLst>
            <pc:docMk/>
            <pc:sldMk cId="0" sldId="260"/>
            <ac:spMk id="100" creationId="{6C9BC530-D8A8-7DED-D24D-BADE31B0ADF8}"/>
          </ac:spMkLst>
        </pc:spChg>
        <pc:spChg chg="mod">
          <ac:chgData name="Chen, Shuangliang" userId="fa03ab45-8485-4f92-8347-b389ac909c21" providerId="ADAL" clId="{0ADB56F9-879E-46B4-B544-77B1534E1F8B}" dt="2024-06-07T15:15:11.293" v="181"/>
          <ac:spMkLst>
            <pc:docMk/>
            <pc:sldMk cId="0" sldId="260"/>
            <ac:spMk id="101" creationId="{EA58F82E-A388-0726-D923-56287EA46320}"/>
          </ac:spMkLst>
        </pc:spChg>
        <pc:spChg chg="mod">
          <ac:chgData name="Chen, Shuangliang" userId="fa03ab45-8485-4f92-8347-b389ac909c21" providerId="ADAL" clId="{0ADB56F9-879E-46B4-B544-77B1534E1F8B}" dt="2024-06-07T15:15:11.293" v="181"/>
          <ac:spMkLst>
            <pc:docMk/>
            <pc:sldMk cId="0" sldId="260"/>
            <ac:spMk id="102" creationId="{55A85C6A-D99F-C3DC-A1D0-17319C9E055D}"/>
          </ac:spMkLst>
        </pc:spChg>
        <pc:spChg chg="mod">
          <ac:chgData name="Chen, Shuangliang" userId="fa03ab45-8485-4f92-8347-b389ac909c21" providerId="ADAL" clId="{0ADB56F9-879E-46B4-B544-77B1534E1F8B}" dt="2024-06-07T15:15:11.293" v="181"/>
          <ac:spMkLst>
            <pc:docMk/>
            <pc:sldMk cId="0" sldId="260"/>
            <ac:spMk id="103" creationId="{608FE191-5C04-B089-63E4-0C93D1240AD2}"/>
          </ac:spMkLst>
        </pc:spChg>
        <pc:spChg chg="mod">
          <ac:chgData name="Chen, Shuangliang" userId="fa03ab45-8485-4f92-8347-b389ac909c21" providerId="ADAL" clId="{0ADB56F9-879E-46B4-B544-77B1534E1F8B}" dt="2024-06-07T15:15:11.293" v="181"/>
          <ac:spMkLst>
            <pc:docMk/>
            <pc:sldMk cId="0" sldId="260"/>
            <ac:spMk id="104" creationId="{32979391-2A34-BADA-C3AE-21BD9F2BF967}"/>
          </ac:spMkLst>
        </pc:spChg>
        <pc:spChg chg="mod">
          <ac:chgData name="Chen, Shuangliang" userId="fa03ab45-8485-4f92-8347-b389ac909c21" providerId="ADAL" clId="{0ADB56F9-879E-46B4-B544-77B1534E1F8B}" dt="2024-06-07T15:15:11.293" v="181"/>
          <ac:spMkLst>
            <pc:docMk/>
            <pc:sldMk cId="0" sldId="260"/>
            <ac:spMk id="105" creationId="{CAEB101C-2CDC-07A3-C147-7020C603D568}"/>
          </ac:spMkLst>
        </pc:spChg>
        <pc:spChg chg="mod">
          <ac:chgData name="Chen, Shuangliang" userId="fa03ab45-8485-4f92-8347-b389ac909c21" providerId="ADAL" clId="{0ADB56F9-879E-46B4-B544-77B1534E1F8B}" dt="2024-06-07T15:15:11.293" v="181"/>
          <ac:spMkLst>
            <pc:docMk/>
            <pc:sldMk cId="0" sldId="260"/>
            <ac:spMk id="106" creationId="{F8540607-6435-C0D5-3B6B-3FCC84ADFB1A}"/>
          </ac:spMkLst>
        </pc:spChg>
        <pc:spChg chg="mod">
          <ac:chgData name="Chen, Shuangliang" userId="fa03ab45-8485-4f92-8347-b389ac909c21" providerId="ADAL" clId="{0ADB56F9-879E-46B4-B544-77B1534E1F8B}" dt="2024-06-07T15:15:11.293" v="181"/>
          <ac:spMkLst>
            <pc:docMk/>
            <pc:sldMk cId="0" sldId="260"/>
            <ac:spMk id="107" creationId="{8ABA1A6D-048C-9E82-38AD-7C34B89ADD65}"/>
          </ac:spMkLst>
        </pc:spChg>
        <pc:spChg chg="mod">
          <ac:chgData name="Chen, Shuangliang" userId="fa03ab45-8485-4f92-8347-b389ac909c21" providerId="ADAL" clId="{0ADB56F9-879E-46B4-B544-77B1534E1F8B}" dt="2024-06-07T15:15:11.293" v="181"/>
          <ac:spMkLst>
            <pc:docMk/>
            <pc:sldMk cId="0" sldId="260"/>
            <ac:spMk id="108" creationId="{238AC0A8-36DA-7CCE-F3D4-58844CC7E719}"/>
          </ac:spMkLst>
        </pc:spChg>
        <pc:spChg chg="mod">
          <ac:chgData name="Chen, Shuangliang" userId="fa03ab45-8485-4f92-8347-b389ac909c21" providerId="ADAL" clId="{0ADB56F9-879E-46B4-B544-77B1534E1F8B}" dt="2024-06-07T15:15:11.293" v="181"/>
          <ac:spMkLst>
            <pc:docMk/>
            <pc:sldMk cId="0" sldId="260"/>
            <ac:spMk id="109" creationId="{322F0FB2-49C9-196E-20EB-92092F4EAF85}"/>
          </ac:spMkLst>
        </pc:spChg>
        <pc:spChg chg="mod">
          <ac:chgData name="Chen, Shuangliang" userId="fa03ab45-8485-4f92-8347-b389ac909c21" providerId="ADAL" clId="{0ADB56F9-879E-46B4-B544-77B1534E1F8B}" dt="2024-06-07T15:15:11.293" v="181"/>
          <ac:spMkLst>
            <pc:docMk/>
            <pc:sldMk cId="0" sldId="260"/>
            <ac:spMk id="110" creationId="{3A95FA90-D559-2267-B26A-9B91F4643049}"/>
          </ac:spMkLst>
        </pc:spChg>
        <pc:spChg chg="mod">
          <ac:chgData name="Chen, Shuangliang" userId="fa03ab45-8485-4f92-8347-b389ac909c21" providerId="ADAL" clId="{0ADB56F9-879E-46B4-B544-77B1534E1F8B}" dt="2024-06-07T15:15:11.293" v="181"/>
          <ac:spMkLst>
            <pc:docMk/>
            <pc:sldMk cId="0" sldId="260"/>
            <ac:spMk id="111" creationId="{CF986351-A686-E335-3267-E3540DD4F06D}"/>
          </ac:spMkLst>
        </pc:spChg>
        <pc:spChg chg="mod">
          <ac:chgData name="Chen, Shuangliang" userId="fa03ab45-8485-4f92-8347-b389ac909c21" providerId="ADAL" clId="{0ADB56F9-879E-46B4-B544-77B1534E1F8B}" dt="2024-06-07T15:15:11.293" v="181"/>
          <ac:spMkLst>
            <pc:docMk/>
            <pc:sldMk cId="0" sldId="260"/>
            <ac:spMk id="112" creationId="{0F225118-EEB4-C6A5-5B68-42FD76DEEA7B}"/>
          </ac:spMkLst>
        </pc:spChg>
        <pc:spChg chg="mod">
          <ac:chgData name="Chen, Shuangliang" userId="fa03ab45-8485-4f92-8347-b389ac909c21" providerId="ADAL" clId="{0ADB56F9-879E-46B4-B544-77B1534E1F8B}" dt="2024-06-07T15:15:11.293" v="181"/>
          <ac:spMkLst>
            <pc:docMk/>
            <pc:sldMk cId="0" sldId="260"/>
            <ac:spMk id="113" creationId="{DA4013DA-2418-C77F-E1E5-6589E7F89AA0}"/>
          </ac:spMkLst>
        </pc:spChg>
        <pc:spChg chg="mod">
          <ac:chgData name="Chen, Shuangliang" userId="fa03ab45-8485-4f92-8347-b389ac909c21" providerId="ADAL" clId="{0ADB56F9-879E-46B4-B544-77B1534E1F8B}" dt="2024-06-07T15:15:11.293" v="181"/>
          <ac:spMkLst>
            <pc:docMk/>
            <pc:sldMk cId="0" sldId="260"/>
            <ac:spMk id="114" creationId="{F3A72E4D-3B07-AC0C-4C8A-79759CEBFEA0}"/>
          </ac:spMkLst>
        </pc:spChg>
        <pc:spChg chg="mod">
          <ac:chgData name="Chen, Shuangliang" userId="fa03ab45-8485-4f92-8347-b389ac909c21" providerId="ADAL" clId="{0ADB56F9-879E-46B4-B544-77B1534E1F8B}" dt="2024-06-07T15:15:11.293" v="181"/>
          <ac:spMkLst>
            <pc:docMk/>
            <pc:sldMk cId="0" sldId="260"/>
            <ac:spMk id="115" creationId="{66E9CC68-29DC-51E7-BBA6-98EC3A544356}"/>
          </ac:spMkLst>
        </pc:spChg>
        <pc:spChg chg="mod">
          <ac:chgData name="Chen, Shuangliang" userId="fa03ab45-8485-4f92-8347-b389ac909c21" providerId="ADAL" clId="{0ADB56F9-879E-46B4-B544-77B1534E1F8B}" dt="2024-06-07T15:15:11.293" v="181"/>
          <ac:spMkLst>
            <pc:docMk/>
            <pc:sldMk cId="0" sldId="260"/>
            <ac:spMk id="116" creationId="{D99C7BB2-B15E-2BB6-DD1B-CC0C5ABC503E}"/>
          </ac:spMkLst>
        </pc:spChg>
        <pc:spChg chg="mod">
          <ac:chgData name="Chen, Shuangliang" userId="fa03ab45-8485-4f92-8347-b389ac909c21" providerId="ADAL" clId="{0ADB56F9-879E-46B4-B544-77B1534E1F8B}" dt="2024-06-07T15:15:11.293" v="181"/>
          <ac:spMkLst>
            <pc:docMk/>
            <pc:sldMk cId="0" sldId="260"/>
            <ac:spMk id="117" creationId="{D791A098-7A7B-A305-C223-066BF1DA9F60}"/>
          </ac:spMkLst>
        </pc:spChg>
        <pc:spChg chg="mod">
          <ac:chgData name="Chen, Shuangliang" userId="fa03ab45-8485-4f92-8347-b389ac909c21" providerId="ADAL" clId="{0ADB56F9-879E-46B4-B544-77B1534E1F8B}" dt="2024-06-07T15:15:11.293" v="181"/>
          <ac:spMkLst>
            <pc:docMk/>
            <pc:sldMk cId="0" sldId="260"/>
            <ac:spMk id="118" creationId="{DD63B285-03BF-4C0A-6132-29D0D4F0E386}"/>
          </ac:spMkLst>
        </pc:spChg>
        <pc:spChg chg="mod">
          <ac:chgData name="Chen, Shuangliang" userId="fa03ab45-8485-4f92-8347-b389ac909c21" providerId="ADAL" clId="{0ADB56F9-879E-46B4-B544-77B1534E1F8B}" dt="2024-06-07T15:15:11.293" v="181"/>
          <ac:spMkLst>
            <pc:docMk/>
            <pc:sldMk cId="0" sldId="260"/>
            <ac:spMk id="119" creationId="{9176FA6A-5EA4-F85E-849A-63312FDF08BB}"/>
          </ac:spMkLst>
        </pc:spChg>
        <pc:spChg chg="mod">
          <ac:chgData name="Chen, Shuangliang" userId="fa03ab45-8485-4f92-8347-b389ac909c21" providerId="ADAL" clId="{0ADB56F9-879E-46B4-B544-77B1534E1F8B}" dt="2024-06-07T15:15:11.293" v="181"/>
          <ac:spMkLst>
            <pc:docMk/>
            <pc:sldMk cId="0" sldId="260"/>
            <ac:spMk id="120" creationId="{3A85DA5E-C8F7-5F05-51FC-CC080F991D0B}"/>
          </ac:spMkLst>
        </pc:spChg>
        <pc:spChg chg="mod">
          <ac:chgData name="Chen, Shuangliang" userId="fa03ab45-8485-4f92-8347-b389ac909c21" providerId="ADAL" clId="{0ADB56F9-879E-46B4-B544-77B1534E1F8B}" dt="2024-06-07T15:15:11.293" v="181"/>
          <ac:spMkLst>
            <pc:docMk/>
            <pc:sldMk cId="0" sldId="260"/>
            <ac:spMk id="121" creationId="{2472F867-5659-1D8B-EED7-BBD22B81455A}"/>
          </ac:spMkLst>
        </pc:spChg>
        <pc:spChg chg="mod">
          <ac:chgData name="Chen, Shuangliang" userId="fa03ab45-8485-4f92-8347-b389ac909c21" providerId="ADAL" clId="{0ADB56F9-879E-46B4-B544-77B1534E1F8B}" dt="2024-06-07T15:15:11.293" v="181"/>
          <ac:spMkLst>
            <pc:docMk/>
            <pc:sldMk cId="0" sldId="260"/>
            <ac:spMk id="122" creationId="{F3A8B6DE-B10B-B9E9-2B67-E77F5348CD99}"/>
          </ac:spMkLst>
        </pc:spChg>
        <pc:spChg chg="mod">
          <ac:chgData name="Chen, Shuangliang" userId="fa03ab45-8485-4f92-8347-b389ac909c21" providerId="ADAL" clId="{0ADB56F9-879E-46B4-B544-77B1534E1F8B}" dt="2024-06-07T15:15:11.293" v="181"/>
          <ac:spMkLst>
            <pc:docMk/>
            <pc:sldMk cId="0" sldId="260"/>
            <ac:spMk id="123" creationId="{0A51DF18-7BEE-0E07-C83E-A4003108C3D6}"/>
          </ac:spMkLst>
        </pc:spChg>
        <pc:spChg chg="mod">
          <ac:chgData name="Chen, Shuangliang" userId="fa03ab45-8485-4f92-8347-b389ac909c21" providerId="ADAL" clId="{0ADB56F9-879E-46B4-B544-77B1534E1F8B}" dt="2024-06-07T15:15:11.293" v="181"/>
          <ac:spMkLst>
            <pc:docMk/>
            <pc:sldMk cId="0" sldId="260"/>
            <ac:spMk id="124" creationId="{8DFC51AF-0B83-6A4D-7CA1-D88E430A636B}"/>
          </ac:spMkLst>
        </pc:spChg>
        <pc:spChg chg="mod">
          <ac:chgData name="Chen, Shuangliang" userId="fa03ab45-8485-4f92-8347-b389ac909c21" providerId="ADAL" clId="{0ADB56F9-879E-46B4-B544-77B1534E1F8B}" dt="2024-06-07T15:15:11.293" v="181"/>
          <ac:spMkLst>
            <pc:docMk/>
            <pc:sldMk cId="0" sldId="260"/>
            <ac:spMk id="125" creationId="{C5100348-D57A-8040-26AA-8BAA69EF1B45}"/>
          </ac:spMkLst>
        </pc:spChg>
        <pc:spChg chg="mod">
          <ac:chgData name="Chen, Shuangliang" userId="fa03ab45-8485-4f92-8347-b389ac909c21" providerId="ADAL" clId="{0ADB56F9-879E-46B4-B544-77B1534E1F8B}" dt="2024-06-07T15:15:11.293" v="181"/>
          <ac:spMkLst>
            <pc:docMk/>
            <pc:sldMk cId="0" sldId="260"/>
            <ac:spMk id="126" creationId="{1A57EA89-8D19-7E2E-03C0-5600D5E79E5D}"/>
          </ac:spMkLst>
        </pc:spChg>
        <pc:spChg chg="mod">
          <ac:chgData name="Chen, Shuangliang" userId="fa03ab45-8485-4f92-8347-b389ac909c21" providerId="ADAL" clId="{0ADB56F9-879E-46B4-B544-77B1534E1F8B}" dt="2024-06-07T15:15:11.293" v="181"/>
          <ac:spMkLst>
            <pc:docMk/>
            <pc:sldMk cId="0" sldId="260"/>
            <ac:spMk id="127" creationId="{D967FEC5-E65D-08C2-0E4A-C0A19CEABFEA}"/>
          </ac:spMkLst>
        </pc:spChg>
        <pc:spChg chg="mod">
          <ac:chgData name="Chen, Shuangliang" userId="fa03ab45-8485-4f92-8347-b389ac909c21" providerId="ADAL" clId="{0ADB56F9-879E-46B4-B544-77B1534E1F8B}" dt="2024-06-07T15:15:11.293" v="181"/>
          <ac:spMkLst>
            <pc:docMk/>
            <pc:sldMk cId="0" sldId="260"/>
            <ac:spMk id="128" creationId="{21DA55DE-26A7-7FA6-5928-2A5C20589110}"/>
          </ac:spMkLst>
        </pc:spChg>
        <pc:spChg chg="mod">
          <ac:chgData name="Chen, Shuangliang" userId="fa03ab45-8485-4f92-8347-b389ac909c21" providerId="ADAL" clId="{0ADB56F9-879E-46B4-B544-77B1534E1F8B}" dt="2024-06-07T15:15:11.293" v="181"/>
          <ac:spMkLst>
            <pc:docMk/>
            <pc:sldMk cId="0" sldId="260"/>
            <ac:spMk id="129" creationId="{F463F53B-D415-555E-2382-9D26D3676BCA}"/>
          </ac:spMkLst>
        </pc:spChg>
        <pc:spChg chg="mod">
          <ac:chgData name="Chen, Shuangliang" userId="fa03ab45-8485-4f92-8347-b389ac909c21" providerId="ADAL" clId="{0ADB56F9-879E-46B4-B544-77B1534E1F8B}" dt="2024-06-07T15:15:11.293" v="181"/>
          <ac:spMkLst>
            <pc:docMk/>
            <pc:sldMk cId="0" sldId="260"/>
            <ac:spMk id="130" creationId="{712863F6-83CD-8222-342E-A9D014C4EC3C}"/>
          </ac:spMkLst>
        </pc:spChg>
        <pc:spChg chg="mod">
          <ac:chgData name="Chen, Shuangliang" userId="fa03ab45-8485-4f92-8347-b389ac909c21" providerId="ADAL" clId="{0ADB56F9-879E-46B4-B544-77B1534E1F8B}" dt="2024-06-07T15:15:11.293" v="181"/>
          <ac:spMkLst>
            <pc:docMk/>
            <pc:sldMk cId="0" sldId="260"/>
            <ac:spMk id="131" creationId="{40F92691-2471-CC2D-EEFD-B2FE88D9F65C}"/>
          </ac:spMkLst>
        </pc:spChg>
        <pc:spChg chg="mod">
          <ac:chgData name="Chen, Shuangliang" userId="fa03ab45-8485-4f92-8347-b389ac909c21" providerId="ADAL" clId="{0ADB56F9-879E-46B4-B544-77B1534E1F8B}" dt="2024-06-07T15:15:11.293" v="181"/>
          <ac:spMkLst>
            <pc:docMk/>
            <pc:sldMk cId="0" sldId="260"/>
            <ac:spMk id="132" creationId="{5CE2AD1E-4BEA-3685-3512-AC5CD324AF7E}"/>
          </ac:spMkLst>
        </pc:spChg>
        <pc:spChg chg="mod">
          <ac:chgData name="Chen, Shuangliang" userId="fa03ab45-8485-4f92-8347-b389ac909c21" providerId="ADAL" clId="{0ADB56F9-879E-46B4-B544-77B1534E1F8B}" dt="2024-06-07T15:15:11.293" v="181"/>
          <ac:spMkLst>
            <pc:docMk/>
            <pc:sldMk cId="0" sldId="260"/>
            <ac:spMk id="133" creationId="{F7AAEDCD-2180-36A6-DC9D-6ABAD4F72F18}"/>
          </ac:spMkLst>
        </pc:spChg>
        <pc:spChg chg="mod">
          <ac:chgData name="Chen, Shuangliang" userId="fa03ab45-8485-4f92-8347-b389ac909c21" providerId="ADAL" clId="{0ADB56F9-879E-46B4-B544-77B1534E1F8B}" dt="2024-06-07T15:15:11.293" v="181"/>
          <ac:spMkLst>
            <pc:docMk/>
            <pc:sldMk cId="0" sldId="260"/>
            <ac:spMk id="138" creationId="{1D35AC86-6F9D-E435-9264-7E647AAF75F3}"/>
          </ac:spMkLst>
        </pc:spChg>
        <pc:spChg chg="mod">
          <ac:chgData name="Chen, Shuangliang" userId="fa03ab45-8485-4f92-8347-b389ac909c21" providerId="ADAL" clId="{0ADB56F9-879E-46B4-B544-77B1534E1F8B}" dt="2024-06-07T15:15:11.293" v="181"/>
          <ac:spMkLst>
            <pc:docMk/>
            <pc:sldMk cId="0" sldId="260"/>
            <ac:spMk id="139" creationId="{5F013C07-7EE5-D40D-1B90-3C316F623100}"/>
          </ac:spMkLst>
        </pc:spChg>
        <pc:spChg chg="mod">
          <ac:chgData name="Chen, Shuangliang" userId="fa03ab45-8485-4f92-8347-b389ac909c21" providerId="ADAL" clId="{0ADB56F9-879E-46B4-B544-77B1534E1F8B}" dt="2024-06-07T15:15:11.293" v="181"/>
          <ac:spMkLst>
            <pc:docMk/>
            <pc:sldMk cId="0" sldId="260"/>
            <ac:spMk id="140" creationId="{A31A1BD5-9697-D6B0-B0E1-B3BC23FA79FC}"/>
          </ac:spMkLst>
        </pc:spChg>
        <pc:spChg chg="mod">
          <ac:chgData name="Chen, Shuangliang" userId="fa03ab45-8485-4f92-8347-b389ac909c21" providerId="ADAL" clId="{0ADB56F9-879E-46B4-B544-77B1534E1F8B}" dt="2024-06-07T15:15:11.293" v="181"/>
          <ac:spMkLst>
            <pc:docMk/>
            <pc:sldMk cId="0" sldId="260"/>
            <ac:spMk id="141" creationId="{90A2567F-728D-81CF-8805-C82B982F1487}"/>
          </ac:spMkLst>
        </pc:spChg>
        <pc:spChg chg="mod">
          <ac:chgData name="Chen, Shuangliang" userId="fa03ab45-8485-4f92-8347-b389ac909c21" providerId="ADAL" clId="{0ADB56F9-879E-46B4-B544-77B1534E1F8B}" dt="2024-06-07T15:15:11.293" v="181"/>
          <ac:spMkLst>
            <pc:docMk/>
            <pc:sldMk cId="0" sldId="260"/>
            <ac:spMk id="142" creationId="{F8ECA3E3-833B-E007-BDAB-8E178B7CC46B}"/>
          </ac:spMkLst>
        </pc:spChg>
        <pc:spChg chg="mod">
          <ac:chgData name="Chen, Shuangliang" userId="fa03ab45-8485-4f92-8347-b389ac909c21" providerId="ADAL" clId="{0ADB56F9-879E-46B4-B544-77B1534E1F8B}" dt="2024-06-07T15:15:11.293" v="181"/>
          <ac:spMkLst>
            <pc:docMk/>
            <pc:sldMk cId="0" sldId="260"/>
            <ac:spMk id="143" creationId="{A8119401-BFF4-5737-D788-1576DFA14172}"/>
          </ac:spMkLst>
        </pc:spChg>
        <pc:spChg chg="mod">
          <ac:chgData name="Chen, Shuangliang" userId="fa03ab45-8485-4f92-8347-b389ac909c21" providerId="ADAL" clId="{0ADB56F9-879E-46B4-B544-77B1534E1F8B}" dt="2024-06-07T15:15:11.293" v="181"/>
          <ac:spMkLst>
            <pc:docMk/>
            <pc:sldMk cId="0" sldId="260"/>
            <ac:spMk id="144" creationId="{74E462DE-FE68-816D-FB0B-C346F1020BA1}"/>
          </ac:spMkLst>
        </pc:spChg>
        <pc:spChg chg="mod">
          <ac:chgData name="Chen, Shuangliang" userId="fa03ab45-8485-4f92-8347-b389ac909c21" providerId="ADAL" clId="{0ADB56F9-879E-46B4-B544-77B1534E1F8B}" dt="2024-06-07T15:15:11.293" v="181"/>
          <ac:spMkLst>
            <pc:docMk/>
            <pc:sldMk cId="0" sldId="260"/>
            <ac:spMk id="145" creationId="{6F2A3697-F742-E99F-80F8-5E9254E7C07D}"/>
          </ac:spMkLst>
        </pc:spChg>
        <pc:spChg chg="mod">
          <ac:chgData name="Chen, Shuangliang" userId="fa03ab45-8485-4f92-8347-b389ac909c21" providerId="ADAL" clId="{0ADB56F9-879E-46B4-B544-77B1534E1F8B}" dt="2024-06-07T15:15:11.293" v="181"/>
          <ac:spMkLst>
            <pc:docMk/>
            <pc:sldMk cId="0" sldId="260"/>
            <ac:spMk id="146" creationId="{47234F49-C1B4-1C38-AC7C-D7CBC1935ED8}"/>
          </ac:spMkLst>
        </pc:spChg>
        <pc:spChg chg="mod">
          <ac:chgData name="Chen, Shuangliang" userId="fa03ab45-8485-4f92-8347-b389ac909c21" providerId="ADAL" clId="{0ADB56F9-879E-46B4-B544-77B1534E1F8B}" dt="2024-06-07T15:15:11.293" v="181"/>
          <ac:spMkLst>
            <pc:docMk/>
            <pc:sldMk cId="0" sldId="260"/>
            <ac:spMk id="147" creationId="{F7053BC6-4DF0-068E-39B4-305949DF34DD}"/>
          </ac:spMkLst>
        </pc:spChg>
        <pc:spChg chg="mod">
          <ac:chgData name="Chen, Shuangliang" userId="fa03ab45-8485-4f92-8347-b389ac909c21" providerId="ADAL" clId="{0ADB56F9-879E-46B4-B544-77B1534E1F8B}" dt="2024-06-07T15:15:11.293" v="181"/>
          <ac:spMkLst>
            <pc:docMk/>
            <pc:sldMk cId="0" sldId="260"/>
            <ac:spMk id="148" creationId="{29CE9B2D-EA59-6C42-62A0-E76254425895}"/>
          </ac:spMkLst>
        </pc:spChg>
        <pc:spChg chg="mod">
          <ac:chgData name="Chen, Shuangliang" userId="fa03ab45-8485-4f92-8347-b389ac909c21" providerId="ADAL" clId="{0ADB56F9-879E-46B4-B544-77B1534E1F8B}" dt="2024-06-07T15:15:11.293" v="181"/>
          <ac:spMkLst>
            <pc:docMk/>
            <pc:sldMk cId="0" sldId="260"/>
            <ac:spMk id="149" creationId="{6FCB540B-4176-3347-BEB7-BBDCFFE4B5D4}"/>
          </ac:spMkLst>
        </pc:spChg>
        <pc:spChg chg="mod">
          <ac:chgData name="Chen, Shuangliang" userId="fa03ab45-8485-4f92-8347-b389ac909c21" providerId="ADAL" clId="{0ADB56F9-879E-46B4-B544-77B1534E1F8B}" dt="2024-06-07T15:15:11.293" v="181"/>
          <ac:spMkLst>
            <pc:docMk/>
            <pc:sldMk cId="0" sldId="260"/>
            <ac:spMk id="150" creationId="{91ECB312-FDE5-8D37-5CE0-1686B3DF32ED}"/>
          </ac:spMkLst>
        </pc:spChg>
        <pc:spChg chg="mod">
          <ac:chgData name="Chen, Shuangliang" userId="fa03ab45-8485-4f92-8347-b389ac909c21" providerId="ADAL" clId="{0ADB56F9-879E-46B4-B544-77B1534E1F8B}" dt="2024-06-07T15:15:11.293" v="181"/>
          <ac:spMkLst>
            <pc:docMk/>
            <pc:sldMk cId="0" sldId="260"/>
            <ac:spMk id="151" creationId="{4C6D39BB-B083-38A5-9F1A-BCB621457826}"/>
          </ac:spMkLst>
        </pc:spChg>
        <pc:spChg chg="mod">
          <ac:chgData name="Chen, Shuangliang" userId="fa03ab45-8485-4f92-8347-b389ac909c21" providerId="ADAL" clId="{0ADB56F9-879E-46B4-B544-77B1534E1F8B}" dt="2024-06-07T15:15:11.293" v="181"/>
          <ac:spMkLst>
            <pc:docMk/>
            <pc:sldMk cId="0" sldId="260"/>
            <ac:spMk id="152" creationId="{3DF53656-CBA9-5FF4-48B9-5068D83157EE}"/>
          </ac:spMkLst>
        </pc:spChg>
        <pc:spChg chg="mod">
          <ac:chgData name="Chen, Shuangliang" userId="fa03ab45-8485-4f92-8347-b389ac909c21" providerId="ADAL" clId="{0ADB56F9-879E-46B4-B544-77B1534E1F8B}" dt="2024-06-07T15:15:11.293" v="181"/>
          <ac:spMkLst>
            <pc:docMk/>
            <pc:sldMk cId="0" sldId="260"/>
            <ac:spMk id="153" creationId="{5B7C2E98-B9A7-3D47-DD9B-3B4B0A040FDF}"/>
          </ac:spMkLst>
        </pc:spChg>
        <pc:spChg chg="mod">
          <ac:chgData name="Chen, Shuangliang" userId="fa03ab45-8485-4f92-8347-b389ac909c21" providerId="ADAL" clId="{0ADB56F9-879E-46B4-B544-77B1534E1F8B}" dt="2024-06-07T15:15:11.293" v="181"/>
          <ac:spMkLst>
            <pc:docMk/>
            <pc:sldMk cId="0" sldId="260"/>
            <ac:spMk id="154" creationId="{AE851459-6698-C9A2-A903-AC8DF6B031B2}"/>
          </ac:spMkLst>
        </pc:spChg>
        <pc:spChg chg="mod">
          <ac:chgData name="Chen, Shuangliang" userId="fa03ab45-8485-4f92-8347-b389ac909c21" providerId="ADAL" clId="{0ADB56F9-879E-46B4-B544-77B1534E1F8B}" dt="2024-06-07T15:15:11.293" v="181"/>
          <ac:spMkLst>
            <pc:docMk/>
            <pc:sldMk cId="0" sldId="260"/>
            <ac:spMk id="155" creationId="{51CEAC91-D86F-B207-F248-3EA796CD068A}"/>
          </ac:spMkLst>
        </pc:spChg>
        <pc:spChg chg="mod">
          <ac:chgData name="Chen, Shuangliang" userId="fa03ab45-8485-4f92-8347-b389ac909c21" providerId="ADAL" clId="{0ADB56F9-879E-46B4-B544-77B1534E1F8B}" dt="2024-06-07T15:15:11.293" v="181"/>
          <ac:spMkLst>
            <pc:docMk/>
            <pc:sldMk cId="0" sldId="260"/>
            <ac:spMk id="156" creationId="{54ECAE68-CA06-3449-BBC5-DFF698D3B675}"/>
          </ac:spMkLst>
        </pc:spChg>
        <pc:spChg chg="mod">
          <ac:chgData name="Chen, Shuangliang" userId="fa03ab45-8485-4f92-8347-b389ac909c21" providerId="ADAL" clId="{0ADB56F9-879E-46B4-B544-77B1534E1F8B}" dt="2024-06-07T15:15:11.293" v="181"/>
          <ac:spMkLst>
            <pc:docMk/>
            <pc:sldMk cId="0" sldId="260"/>
            <ac:spMk id="157" creationId="{32BCFE6C-F16A-3945-E2F4-5548A2A6E77E}"/>
          </ac:spMkLst>
        </pc:spChg>
        <pc:spChg chg="mod">
          <ac:chgData name="Chen, Shuangliang" userId="fa03ab45-8485-4f92-8347-b389ac909c21" providerId="ADAL" clId="{0ADB56F9-879E-46B4-B544-77B1534E1F8B}" dt="2024-06-07T15:15:11.293" v="181"/>
          <ac:spMkLst>
            <pc:docMk/>
            <pc:sldMk cId="0" sldId="260"/>
            <ac:spMk id="158" creationId="{DA8918EA-C6F2-34F1-96B3-4209A3DED7C1}"/>
          </ac:spMkLst>
        </pc:spChg>
        <pc:spChg chg="mod">
          <ac:chgData name="Chen, Shuangliang" userId="fa03ab45-8485-4f92-8347-b389ac909c21" providerId="ADAL" clId="{0ADB56F9-879E-46B4-B544-77B1534E1F8B}" dt="2024-06-07T15:15:11.293" v="181"/>
          <ac:spMkLst>
            <pc:docMk/>
            <pc:sldMk cId="0" sldId="260"/>
            <ac:spMk id="159" creationId="{58ECEA2D-C873-9E31-8FFF-387975431A24}"/>
          </ac:spMkLst>
        </pc:spChg>
        <pc:spChg chg="mod">
          <ac:chgData name="Chen, Shuangliang" userId="fa03ab45-8485-4f92-8347-b389ac909c21" providerId="ADAL" clId="{0ADB56F9-879E-46B4-B544-77B1534E1F8B}" dt="2024-06-07T15:15:11.293" v="181"/>
          <ac:spMkLst>
            <pc:docMk/>
            <pc:sldMk cId="0" sldId="260"/>
            <ac:spMk id="160" creationId="{555DF865-975C-65DB-17DC-10CBC852AE9A}"/>
          </ac:spMkLst>
        </pc:spChg>
        <pc:spChg chg="mod">
          <ac:chgData name="Chen, Shuangliang" userId="fa03ab45-8485-4f92-8347-b389ac909c21" providerId="ADAL" clId="{0ADB56F9-879E-46B4-B544-77B1534E1F8B}" dt="2024-06-07T15:15:11.293" v="181"/>
          <ac:spMkLst>
            <pc:docMk/>
            <pc:sldMk cId="0" sldId="260"/>
            <ac:spMk id="161" creationId="{33325074-3F4C-8575-FBCA-19FFF40A6679}"/>
          </ac:spMkLst>
        </pc:spChg>
        <pc:spChg chg="mod">
          <ac:chgData name="Chen, Shuangliang" userId="fa03ab45-8485-4f92-8347-b389ac909c21" providerId="ADAL" clId="{0ADB56F9-879E-46B4-B544-77B1534E1F8B}" dt="2024-06-07T15:15:11.293" v="181"/>
          <ac:spMkLst>
            <pc:docMk/>
            <pc:sldMk cId="0" sldId="260"/>
            <ac:spMk id="162" creationId="{2929DBAF-4064-C111-867E-3FD0344CDC5D}"/>
          </ac:spMkLst>
        </pc:spChg>
        <pc:spChg chg="mod">
          <ac:chgData name="Chen, Shuangliang" userId="fa03ab45-8485-4f92-8347-b389ac909c21" providerId="ADAL" clId="{0ADB56F9-879E-46B4-B544-77B1534E1F8B}" dt="2024-06-07T15:15:11.293" v="181"/>
          <ac:spMkLst>
            <pc:docMk/>
            <pc:sldMk cId="0" sldId="260"/>
            <ac:spMk id="163" creationId="{EC018A3D-4F89-71B7-792B-32AB1D211123}"/>
          </ac:spMkLst>
        </pc:spChg>
        <pc:spChg chg="mod">
          <ac:chgData name="Chen, Shuangliang" userId="fa03ab45-8485-4f92-8347-b389ac909c21" providerId="ADAL" clId="{0ADB56F9-879E-46B4-B544-77B1534E1F8B}" dt="2024-06-07T15:15:11.293" v="181"/>
          <ac:spMkLst>
            <pc:docMk/>
            <pc:sldMk cId="0" sldId="260"/>
            <ac:spMk id="164" creationId="{E1B493DD-07B0-98F6-5388-FCECCE5C935C}"/>
          </ac:spMkLst>
        </pc:spChg>
        <pc:spChg chg="mod">
          <ac:chgData name="Chen, Shuangliang" userId="fa03ab45-8485-4f92-8347-b389ac909c21" providerId="ADAL" clId="{0ADB56F9-879E-46B4-B544-77B1534E1F8B}" dt="2024-06-07T15:15:11.293" v="181"/>
          <ac:spMkLst>
            <pc:docMk/>
            <pc:sldMk cId="0" sldId="260"/>
            <ac:spMk id="165" creationId="{C78DD4DA-D545-9ECA-A2F7-FBBBEABC36DD}"/>
          </ac:spMkLst>
        </pc:spChg>
        <pc:spChg chg="mod">
          <ac:chgData name="Chen, Shuangliang" userId="fa03ab45-8485-4f92-8347-b389ac909c21" providerId="ADAL" clId="{0ADB56F9-879E-46B4-B544-77B1534E1F8B}" dt="2024-06-07T15:15:11.293" v="181"/>
          <ac:spMkLst>
            <pc:docMk/>
            <pc:sldMk cId="0" sldId="260"/>
            <ac:spMk id="166" creationId="{591D74C4-0BB1-5987-EC73-CFEFC68AC449}"/>
          </ac:spMkLst>
        </pc:spChg>
        <pc:spChg chg="mod">
          <ac:chgData name="Chen, Shuangliang" userId="fa03ab45-8485-4f92-8347-b389ac909c21" providerId="ADAL" clId="{0ADB56F9-879E-46B4-B544-77B1534E1F8B}" dt="2024-06-07T15:15:11.293" v="181"/>
          <ac:spMkLst>
            <pc:docMk/>
            <pc:sldMk cId="0" sldId="260"/>
            <ac:spMk id="167" creationId="{0C3C646E-16D3-DC53-AEAC-B6159E42154B}"/>
          </ac:spMkLst>
        </pc:spChg>
        <pc:spChg chg="mod">
          <ac:chgData name="Chen, Shuangliang" userId="fa03ab45-8485-4f92-8347-b389ac909c21" providerId="ADAL" clId="{0ADB56F9-879E-46B4-B544-77B1534E1F8B}" dt="2024-06-07T15:15:11.293" v="181"/>
          <ac:spMkLst>
            <pc:docMk/>
            <pc:sldMk cId="0" sldId="260"/>
            <ac:spMk id="168" creationId="{2D89883C-B95F-1E84-9E20-505C1E366BF8}"/>
          </ac:spMkLst>
        </pc:spChg>
        <pc:spChg chg="mod">
          <ac:chgData name="Chen, Shuangliang" userId="fa03ab45-8485-4f92-8347-b389ac909c21" providerId="ADAL" clId="{0ADB56F9-879E-46B4-B544-77B1534E1F8B}" dt="2024-06-07T15:15:11.293" v="181"/>
          <ac:spMkLst>
            <pc:docMk/>
            <pc:sldMk cId="0" sldId="260"/>
            <ac:spMk id="169" creationId="{70F3015A-E586-2465-23ED-B6929166C8DE}"/>
          </ac:spMkLst>
        </pc:spChg>
        <pc:spChg chg="mod">
          <ac:chgData name="Chen, Shuangliang" userId="fa03ab45-8485-4f92-8347-b389ac909c21" providerId="ADAL" clId="{0ADB56F9-879E-46B4-B544-77B1534E1F8B}" dt="2024-06-07T15:15:11.293" v="181"/>
          <ac:spMkLst>
            <pc:docMk/>
            <pc:sldMk cId="0" sldId="260"/>
            <ac:spMk id="170" creationId="{72697F3F-0938-092A-E20E-99535DD72CCA}"/>
          </ac:spMkLst>
        </pc:spChg>
        <pc:spChg chg="mod">
          <ac:chgData name="Chen, Shuangliang" userId="fa03ab45-8485-4f92-8347-b389ac909c21" providerId="ADAL" clId="{0ADB56F9-879E-46B4-B544-77B1534E1F8B}" dt="2024-06-07T15:15:11.293" v="181"/>
          <ac:spMkLst>
            <pc:docMk/>
            <pc:sldMk cId="0" sldId="260"/>
            <ac:spMk id="171" creationId="{69C4B96A-8C28-9A45-0522-B1BFAFC3451E}"/>
          </ac:spMkLst>
        </pc:spChg>
        <pc:spChg chg="mod">
          <ac:chgData name="Chen, Shuangliang" userId="fa03ab45-8485-4f92-8347-b389ac909c21" providerId="ADAL" clId="{0ADB56F9-879E-46B4-B544-77B1534E1F8B}" dt="2024-06-07T15:15:11.293" v="181"/>
          <ac:spMkLst>
            <pc:docMk/>
            <pc:sldMk cId="0" sldId="260"/>
            <ac:spMk id="172" creationId="{8B69DD67-41C8-B199-13B4-9A72950E1E78}"/>
          </ac:spMkLst>
        </pc:spChg>
        <pc:spChg chg="mod">
          <ac:chgData name="Chen, Shuangliang" userId="fa03ab45-8485-4f92-8347-b389ac909c21" providerId="ADAL" clId="{0ADB56F9-879E-46B4-B544-77B1534E1F8B}" dt="2024-06-07T15:15:11.293" v="181"/>
          <ac:spMkLst>
            <pc:docMk/>
            <pc:sldMk cId="0" sldId="260"/>
            <ac:spMk id="173" creationId="{019702CC-EB5D-810C-8D1B-BA9A0D309A42}"/>
          </ac:spMkLst>
        </pc:spChg>
        <pc:spChg chg="mod">
          <ac:chgData name="Chen, Shuangliang" userId="fa03ab45-8485-4f92-8347-b389ac909c21" providerId="ADAL" clId="{0ADB56F9-879E-46B4-B544-77B1534E1F8B}" dt="2024-06-07T15:15:11.293" v="181"/>
          <ac:spMkLst>
            <pc:docMk/>
            <pc:sldMk cId="0" sldId="260"/>
            <ac:spMk id="174" creationId="{49085450-E7D6-7737-847F-5D6D5F863D66}"/>
          </ac:spMkLst>
        </pc:spChg>
        <pc:spChg chg="mod">
          <ac:chgData name="Chen, Shuangliang" userId="fa03ab45-8485-4f92-8347-b389ac909c21" providerId="ADAL" clId="{0ADB56F9-879E-46B4-B544-77B1534E1F8B}" dt="2024-06-07T15:15:11.293" v="181"/>
          <ac:spMkLst>
            <pc:docMk/>
            <pc:sldMk cId="0" sldId="260"/>
            <ac:spMk id="175" creationId="{04C9C7A8-D8FC-E313-B31C-D0E1CD4E311E}"/>
          </ac:spMkLst>
        </pc:spChg>
        <pc:spChg chg="mod">
          <ac:chgData name="Chen, Shuangliang" userId="fa03ab45-8485-4f92-8347-b389ac909c21" providerId="ADAL" clId="{0ADB56F9-879E-46B4-B544-77B1534E1F8B}" dt="2024-06-07T15:15:11.293" v="181"/>
          <ac:spMkLst>
            <pc:docMk/>
            <pc:sldMk cId="0" sldId="260"/>
            <ac:spMk id="176" creationId="{578A5099-7F60-EB8B-E206-1C7AF351025C}"/>
          </ac:spMkLst>
        </pc:spChg>
        <pc:spChg chg="mod">
          <ac:chgData name="Chen, Shuangliang" userId="fa03ab45-8485-4f92-8347-b389ac909c21" providerId="ADAL" clId="{0ADB56F9-879E-46B4-B544-77B1534E1F8B}" dt="2024-06-07T15:15:11.293" v="181"/>
          <ac:spMkLst>
            <pc:docMk/>
            <pc:sldMk cId="0" sldId="260"/>
            <ac:spMk id="177" creationId="{3510F959-22DD-A037-8756-FD86CBF4FFFE}"/>
          </ac:spMkLst>
        </pc:spChg>
        <pc:spChg chg="add del mod">
          <ac:chgData name="Chen, Shuangliang" userId="fa03ab45-8485-4f92-8347-b389ac909c21" providerId="ADAL" clId="{0ADB56F9-879E-46B4-B544-77B1534E1F8B}" dt="2024-06-07T15:15:25.428" v="188" actId="478"/>
          <ac:spMkLst>
            <pc:docMk/>
            <pc:sldMk cId="0" sldId="260"/>
            <ac:spMk id="178" creationId="{74AE9AA4-7963-D47E-7084-C6DE40D266EB}"/>
          </ac:spMkLst>
        </pc:spChg>
        <pc:spChg chg="add del mod">
          <ac:chgData name="Chen, Shuangliang" userId="fa03ab45-8485-4f92-8347-b389ac909c21" providerId="ADAL" clId="{0ADB56F9-879E-46B4-B544-77B1534E1F8B}" dt="2024-06-07T15:15:25.428" v="188" actId="478"/>
          <ac:spMkLst>
            <pc:docMk/>
            <pc:sldMk cId="0" sldId="260"/>
            <ac:spMk id="193" creationId="{0356DE59-1F41-4D8F-AD94-3EA4D41ED5BD}"/>
          </ac:spMkLst>
        </pc:spChg>
        <pc:spChg chg="add del mod">
          <ac:chgData name="Chen, Shuangliang" userId="fa03ab45-8485-4f92-8347-b389ac909c21" providerId="ADAL" clId="{0ADB56F9-879E-46B4-B544-77B1534E1F8B}" dt="2024-06-07T15:15:25.428" v="188" actId="478"/>
          <ac:spMkLst>
            <pc:docMk/>
            <pc:sldMk cId="0" sldId="260"/>
            <ac:spMk id="194" creationId="{6BAF1050-CBEB-ADA5-82CF-12F3C452B477}"/>
          </ac:spMkLst>
        </pc:spChg>
        <pc:spChg chg="add del mod">
          <ac:chgData name="Chen, Shuangliang" userId="fa03ab45-8485-4f92-8347-b389ac909c21" providerId="ADAL" clId="{0ADB56F9-879E-46B4-B544-77B1534E1F8B}" dt="2024-06-07T15:15:25.428" v="188" actId="478"/>
          <ac:spMkLst>
            <pc:docMk/>
            <pc:sldMk cId="0" sldId="260"/>
            <ac:spMk id="195" creationId="{192107DD-C4CC-1A2E-ED6B-38FCE9F6C035}"/>
          </ac:spMkLst>
        </pc:spChg>
        <pc:spChg chg="add del mod">
          <ac:chgData name="Chen, Shuangliang" userId="fa03ab45-8485-4f92-8347-b389ac909c21" providerId="ADAL" clId="{0ADB56F9-879E-46B4-B544-77B1534E1F8B}" dt="2024-06-07T15:15:25.428" v="188" actId="478"/>
          <ac:spMkLst>
            <pc:docMk/>
            <pc:sldMk cId="0" sldId="260"/>
            <ac:spMk id="196" creationId="{F0A3D471-8EE6-ACA1-C8A3-18EC68548A97}"/>
          </ac:spMkLst>
        </pc:spChg>
        <pc:spChg chg="add del mod">
          <ac:chgData name="Chen, Shuangliang" userId="fa03ab45-8485-4f92-8347-b389ac909c21" providerId="ADAL" clId="{0ADB56F9-879E-46B4-B544-77B1534E1F8B}" dt="2024-06-07T15:15:25.428" v="188" actId="478"/>
          <ac:spMkLst>
            <pc:docMk/>
            <pc:sldMk cId="0" sldId="260"/>
            <ac:spMk id="197" creationId="{8A5B8439-3A76-AE56-06E9-918A4472D48D}"/>
          </ac:spMkLst>
        </pc:spChg>
        <pc:spChg chg="add del mod">
          <ac:chgData name="Chen, Shuangliang" userId="fa03ab45-8485-4f92-8347-b389ac909c21" providerId="ADAL" clId="{0ADB56F9-879E-46B4-B544-77B1534E1F8B}" dt="2024-06-07T15:15:25.428" v="188" actId="478"/>
          <ac:spMkLst>
            <pc:docMk/>
            <pc:sldMk cId="0" sldId="260"/>
            <ac:spMk id="198" creationId="{70C5DC73-CDBF-AECD-E22F-E296616E83F0}"/>
          </ac:spMkLst>
        </pc:spChg>
        <pc:spChg chg="mod">
          <ac:chgData name="Chen, Shuangliang" userId="fa03ab45-8485-4f92-8347-b389ac909c21" providerId="ADAL" clId="{0ADB56F9-879E-46B4-B544-77B1534E1F8B}" dt="2024-06-07T15:15:34.267" v="189"/>
          <ac:spMkLst>
            <pc:docMk/>
            <pc:sldMk cId="0" sldId="260"/>
            <ac:spMk id="205" creationId="{450A5683-B2D9-C9C9-F981-816D9431BD5B}"/>
          </ac:spMkLst>
        </pc:spChg>
        <pc:spChg chg="mod">
          <ac:chgData name="Chen, Shuangliang" userId="fa03ab45-8485-4f92-8347-b389ac909c21" providerId="ADAL" clId="{0ADB56F9-879E-46B4-B544-77B1534E1F8B}" dt="2024-06-07T15:15:34.267" v="189"/>
          <ac:spMkLst>
            <pc:docMk/>
            <pc:sldMk cId="0" sldId="260"/>
            <ac:spMk id="206" creationId="{7E7FFD43-85A4-BCA8-FC62-9C5F3F1B4BF1}"/>
          </ac:spMkLst>
        </pc:spChg>
        <pc:spChg chg="mod">
          <ac:chgData name="Chen, Shuangliang" userId="fa03ab45-8485-4f92-8347-b389ac909c21" providerId="ADAL" clId="{0ADB56F9-879E-46B4-B544-77B1534E1F8B}" dt="2024-06-07T15:15:34.267" v="189"/>
          <ac:spMkLst>
            <pc:docMk/>
            <pc:sldMk cId="0" sldId="260"/>
            <ac:spMk id="207" creationId="{34C398CB-905F-997A-BB5B-70BC41423CF0}"/>
          </ac:spMkLst>
        </pc:spChg>
        <pc:spChg chg="mod">
          <ac:chgData name="Chen, Shuangliang" userId="fa03ab45-8485-4f92-8347-b389ac909c21" providerId="ADAL" clId="{0ADB56F9-879E-46B4-B544-77B1534E1F8B}" dt="2024-06-07T15:15:34.267" v="189"/>
          <ac:spMkLst>
            <pc:docMk/>
            <pc:sldMk cId="0" sldId="260"/>
            <ac:spMk id="208" creationId="{960EC887-68FC-A606-C66B-10FC47D0CF97}"/>
          </ac:spMkLst>
        </pc:spChg>
        <pc:spChg chg="mod">
          <ac:chgData name="Chen, Shuangliang" userId="fa03ab45-8485-4f92-8347-b389ac909c21" providerId="ADAL" clId="{0ADB56F9-879E-46B4-B544-77B1534E1F8B}" dt="2024-06-07T15:15:34.267" v="189"/>
          <ac:spMkLst>
            <pc:docMk/>
            <pc:sldMk cId="0" sldId="260"/>
            <ac:spMk id="209" creationId="{229F95A2-3C8F-1C72-BF3A-559B04F48AF6}"/>
          </ac:spMkLst>
        </pc:spChg>
        <pc:spChg chg="mod">
          <ac:chgData name="Chen, Shuangliang" userId="fa03ab45-8485-4f92-8347-b389ac909c21" providerId="ADAL" clId="{0ADB56F9-879E-46B4-B544-77B1534E1F8B}" dt="2024-06-07T15:15:34.267" v="189"/>
          <ac:spMkLst>
            <pc:docMk/>
            <pc:sldMk cId="0" sldId="260"/>
            <ac:spMk id="210" creationId="{7A6F1E37-09AB-EF8E-8A76-C94DE76CFD8B}"/>
          </ac:spMkLst>
        </pc:spChg>
        <pc:spChg chg="mod">
          <ac:chgData name="Chen, Shuangliang" userId="fa03ab45-8485-4f92-8347-b389ac909c21" providerId="ADAL" clId="{0ADB56F9-879E-46B4-B544-77B1534E1F8B}" dt="2024-06-07T15:15:34.267" v="189"/>
          <ac:spMkLst>
            <pc:docMk/>
            <pc:sldMk cId="0" sldId="260"/>
            <ac:spMk id="211" creationId="{28A1EB61-1F59-7090-1053-B7FC45E177B3}"/>
          </ac:spMkLst>
        </pc:spChg>
        <pc:spChg chg="mod">
          <ac:chgData name="Chen, Shuangliang" userId="fa03ab45-8485-4f92-8347-b389ac909c21" providerId="ADAL" clId="{0ADB56F9-879E-46B4-B544-77B1534E1F8B}" dt="2024-06-07T15:15:34.267" v="189"/>
          <ac:spMkLst>
            <pc:docMk/>
            <pc:sldMk cId="0" sldId="260"/>
            <ac:spMk id="212" creationId="{75048C56-6B02-C850-580F-6BEF71AF2D6D}"/>
          </ac:spMkLst>
        </pc:spChg>
        <pc:spChg chg="mod">
          <ac:chgData name="Chen, Shuangliang" userId="fa03ab45-8485-4f92-8347-b389ac909c21" providerId="ADAL" clId="{0ADB56F9-879E-46B4-B544-77B1534E1F8B}" dt="2024-06-07T15:15:34.267" v="189"/>
          <ac:spMkLst>
            <pc:docMk/>
            <pc:sldMk cId="0" sldId="260"/>
            <ac:spMk id="213" creationId="{B07DC502-86F5-2C8F-02AC-72B29C72B601}"/>
          </ac:spMkLst>
        </pc:spChg>
        <pc:spChg chg="mod">
          <ac:chgData name="Chen, Shuangliang" userId="fa03ab45-8485-4f92-8347-b389ac909c21" providerId="ADAL" clId="{0ADB56F9-879E-46B4-B544-77B1534E1F8B}" dt="2024-06-07T15:15:34.267" v="189"/>
          <ac:spMkLst>
            <pc:docMk/>
            <pc:sldMk cId="0" sldId="260"/>
            <ac:spMk id="214" creationId="{DE3E5DFE-C461-BABA-19E9-3911EF9001F4}"/>
          </ac:spMkLst>
        </pc:spChg>
        <pc:spChg chg="mod">
          <ac:chgData name="Chen, Shuangliang" userId="fa03ab45-8485-4f92-8347-b389ac909c21" providerId="ADAL" clId="{0ADB56F9-879E-46B4-B544-77B1534E1F8B}" dt="2024-06-07T15:15:34.267" v="189"/>
          <ac:spMkLst>
            <pc:docMk/>
            <pc:sldMk cId="0" sldId="260"/>
            <ac:spMk id="215" creationId="{A9F6BE48-5DDC-6CB6-D06C-38A8AE623A42}"/>
          </ac:spMkLst>
        </pc:spChg>
        <pc:spChg chg="mod">
          <ac:chgData name="Chen, Shuangliang" userId="fa03ab45-8485-4f92-8347-b389ac909c21" providerId="ADAL" clId="{0ADB56F9-879E-46B4-B544-77B1534E1F8B}" dt="2024-06-07T15:15:34.267" v="189"/>
          <ac:spMkLst>
            <pc:docMk/>
            <pc:sldMk cId="0" sldId="260"/>
            <ac:spMk id="216" creationId="{49BC8C26-EB37-1F37-BF2F-8FFE79C61333}"/>
          </ac:spMkLst>
        </pc:spChg>
        <pc:spChg chg="mod">
          <ac:chgData name="Chen, Shuangliang" userId="fa03ab45-8485-4f92-8347-b389ac909c21" providerId="ADAL" clId="{0ADB56F9-879E-46B4-B544-77B1534E1F8B}" dt="2024-06-07T15:15:34.267" v="189"/>
          <ac:spMkLst>
            <pc:docMk/>
            <pc:sldMk cId="0" sldId="260"/>
            <ac:spMk id="217" creationId="{4D0289DD-9378-0161-077E-272D5988E9DF}"/>
          </ac:spMkLst>
        </pc:spChg>
        <pc:spChg chg="mod">
          <ac:chgData name="Chen, Shuangliang" userId="fa03ab45-8485-4f92-8347-b389ac909c21" providerId="ADAL" clId="{0ADB56F9-879E-46B4-B544-77B1534E1F8B}" dt="2024-06-07T15:15:34.267" v="189"/>
          <ac:spMkLst>
            <pc:docMk/>
            <pc:sldMk cId="0" sldId="260"/>
            <ac:spMk id="218" creationId="{9EAAC8F2-2DF7-1D14-2380-A887C37E3A06}"/>
          </ac:spMkLst>
        </pc:spChg>
        <pc:spChg chg="mod">
          <ac:chgData name="Chen, Shuangliang" userId="fa03ab45-8485-4f92-8347-b389ac909c21" providerId="ADAL" clId="{0ADB56F9-879E-46B4-B544-77B1534E1F8B}" dt="2024-06-07T15:15:34.267" v="189"/>
          <ac:spMkLst>
            <pc:docMk/>
            <pc:sldMk cId="0" sldId="260"/>
            <ac:spMk id="219" creationId="{277BA417-5897-3C2F-4C31-9A246A1936FB}"/>
          </ac:spMkLst>
        </pc:spChg>
        <pc:spChg chg="mod">
          <ac:chgData name="Chen, Shuangliang" userId="fa03ab45-8485-4f92-8347-b389ac909c21" providerId="ADAL" clId="{0ADB56F9-879E-46B4-B544-77B1534E1F8B}" dt="2024-06-07T15:15:34.267" v="189"/>
          <ac:spMkLst>
            <pc:docMk/>
            <pc:sldMk cId="0" sldId="260"/>
            <ac:spMk id="220" creationId="{C5628684-470C-93B2-EE44-090D5E25D27A}"/>
          </ac:spMkLst>
        </pc:spChg>
        <pc:spChg chg="mod">
          <ac:chgData name="Chen, Shuangliang" userId="fa03ab45-8485-4f92-8347-b389ac909c21" providerId="ADAL" clId="{0ADB56F9-879E-46B4-B544-77B1534E1F8B}" dt="2024-06-07T15:15:34.267" v="189"/>
          <ac:spMkLst>
            <pc:docMk/>
            <pc:sldMk cId="0" sldId="260"/>
            <ac:spMk id="221" creationId="{9D443ECD-159E-64DD-C465-A0DAAE0997AD}"/>
          </ac:spMkLst>
        </pc:spChg>
        <pc:spChg chg="mod">
          <ac:chgData name="Chen, Shuangliang" userId="fa03ab45-8485-4f92-8347-b389ac909c21" providerId="ADAL" clId="{0ADB56F9-879E-46B4-B544-77B1534E1F8B}" dt="2024-06-07T15:15:34.267" v="189"/>
          <ac:spMkLst>
            <pc:docMk/>
            <pc:sldMk cId="0" sldId="260"/>
            <ac:spMk id="222" creationId="{99A8EEB6-5CCE-9A37-2213-B43B9D529EA0}"/>
          </ac:spMkLst>
        </pc:spChg>
        <pc:spChg chg="mod">
          <ac:chgData name="Chen, Shuangliang" userId="fa03ab45-8485-4f92-8347-b389ac909c21" providerId="ADAL" clId="{0ADB56F9-879E-46B4-B544-77B1534E1F8B}" dt="2024-06-07T15:15:34.267" v="189"/>
          <ac:spMkLst>
            <pc:docMk/>
            <pc:sldMk cId="0" sldId="260"/>
            <ac:spMk id="223" creationId="{0172F74B-84CE-479C-F55C-175B0E59CB95}"/>
          </ac:spMkLst>
        </pc:spChg>
        <pc:spChg chg="mod">
          <ac:chgData name="Chen, Shuangliang" userId="fa03ab45-8485-4f92-8347-b389ac909c21" providerId="ADAL" clId="{0ADB56F9-879E-46B4-B544-77B1534E1F8B}" dt="2024-06-07T15:15:34.267" v="189"/>
          <ac:spMkLst>
            <pc:docMk/>
            <pc:sldMk cId="0" sldId="260"/>
            <ac:spMk id="224" creationId="{6E2FE00D-DB3E-71CF-0562-49329AD23987}"/>
          </ac:spMkLst>
        </pc:spChg>
        <pc:spChg chg="mod">
          <ac:chgData name="Chen, Shuangliang" userId="fa03ab45-8485-4f92-8347-b389ac909c21" providerId="ADAL" clId="{0ADB56F9-879E-46B4-B544-77B1534E1F8B}" dt="2024-06-07T15:15:34.267" v="189"/>
          <ac:spMkLst>
            <pc:docMk/>
            <pc:sldMk cId="0" sldId="260"/>
            <ac:spMk id="225" creationId="{07742035-A258-809C-E55A-865BF48C268F}"/>
          </ac:spMkLst>
        </pc:spChg>
        <pc:spChg chg="mod">
          <ac:chgData name="Chen, Shuangliang" userId="fa03ab45-8485-4f92-8347-b389ac909c21" providerId="ADAL" clId="{0ADB56F9-879E-46B4-B544-77B1534E1F8B}" dt="2024-06-07T15:15:34.267" v="189"/>
          <ac:spMkLst>
            <pc:docMk/>
            <pc:sldMk cId="0" sldId="260"/>
            <ac:spMk id="226" creationId="{A1ECA94B-AA91-20AA-E38D-BA7070B2A6A6}"/>
          </ac:spMkLst>
        </pc:spChg>
        <pc:spChg chg="mod">
          <ac:chgData name="Chen, Shuangliang" userId="fa03ab45-8485-4f92-8347-b389ac909c21" providerId="ADAL" clId="{0ADB56F9-879E-46B4-B544-77B1534E1F8B}" dt="2024-06-07T15:15:34.267" v="189"/>
          <ac:spMkLst>
            <pc:docMk/>
            <pc:sldMk cId="0" sldId="260"/>
            <ac:spMk id="227" creationId="{9118BF5E-8243-3C2D-6DF0-7016AF08D0B8}"/>
          </ac:spMkLst>
        </pc:spChg>
        <pc:spChg chg="mod">
          <ac:chgData name="Chen, Shuangliang" userId="fa03ab45-8485-4f92-8347-b389ac909c21" providerId="ADAL" clId="{0ADB56F9-879E-46B4-B544-77B1534E1F8B}" dt="2024-06-07T15:15:34.267" v="189"/>
          <ac:spMkLst>
            <pc:docMk/>
            <pc:sldMk cId="0" sldId="260"/>
            <ac:spMk id="228" creationId="{65B07075-D50D-26C8-D43F-CD67DC59A946}"/>
          </ac:spMkLst>
        </pc:spChg>
        <pc:spChg chg="mod">
          <ac:chgData name="Chen, Shuangliang" userId="fa03ab45-8485-4f92-8347-b389ac909c21" providerId="ADAL" clId="{0ADB56F9-879E-46B4-B544-77B1534E1F8B}" dt="2024-06-07T15:15:34.267" v="189"/>
          <ac:spMkLst>
            <pc:docMk/>
            <pc:sldMk cId="0" sldId="260"/>
            <ac:spMk id="229" creationId="{C228D154-AFAD-6825-77E1-34098150497E}"/>
          </ac:spMkLst>
        </pc:spChg>
        <pc:spChg chg="mod">
          <ac:chgData name="Chen, Shuangliang" userId="fa03ab45-8485-4f92-8347-b389ac909c21" providerId="ADAL" clId="{0ADB56F9-879E-46B4-B544-77B1534E1F8B}" dt="2024-06-07T15:15:34.267" v="189"/>
          <ac:spMkLst>
            <pc:docMk/>
            <pc:sldMk cId="0" sldId="260"/>
            <ac:spMk id="230" creationId="{A54087AF-46EC-F9F9-E396-6244250234F4}"/>
          </ac:spMkLst>
        </pc:spChg>
        <pc:spChg chg="mod">
          <ac:chgData name="Chen, Shuangliang" userId="fa03ab45-8485-4f92-8347-b389ac909c21" providerId="ADAL" clId="{0ADB56F9-879E-46B4-B544-77B1534E1F8B}" dt="2024-06-07T15:15:34.267" v="189"/>
          <ac:spMkLst>
            <pc:docMk/>
            <pc:sldMk cId="0" sldId="260"/>
            <ac:spMk id="231" creationId="{90E1B72D-5C22-2F3C-91E3-D77DC76C19FA}"/>
          </ac:spMkLst>
        </pc:spChg>
        <pc:spChg chg="mod">
          <ac:chgData name="Chen, Shuangliang" userId="fa03ab45-8485-4f92-8347-b389ac909c21" providerId="ADAL" clId="{0ADB56F9-879E-46B4-B544-77B1534E1F8B}" dt="2024-06-07T15:15:34.267" v="189"/>
          <ac:spMkLst>
            <pc:docMk/>
            <pc:sldMk cId="0" sldId="260"/>
            <ac:spMk id="232" creationId="{0E842235-398C-2ABD-E0B9-EA182431EB97}"/>
          </ac:spMkLst>
        </pc:spChg>
        <pc:spChg chg="mod">
          <ac:chgData name="Chen, Shuangliang" userId="fa03ab45-8485-4f92-8347-b389ac909c21" providerId="ADAL" clId="{0ADB56F9-879E-46B4-B544-77B1534E1F8B}" dt="2024-06-07T15:15:34.267" v="189"/>
          <ac:spMkLst>
            <pc:docMk/>
            <pc:sldMk cId="0" sldId="260"/>
            <ac:spMk id="233" creationId="{845169E2-8637-4D6E-B050-BF2ACB98035E}"/>
          </ac:spMkLst>
        </pc:spChg>
        <pc:spChg chg="mod">
          <ac:chgData name="Chen, Shuangliang" userId="fa03ab45-8485-4f92-8347-b389ac909c21" providerId="ADAL" clId="{0ADB56F9-879E-46B4-B544-77B1534E1F8B}" dt="2024-06-07T15:15:34.267" v="189"/>
          <ac:spMkLst>
            <pc:docMk/>
            <pc:sldMk cId="0" sldId="260"/>
            <ac:spMk id="234" creationId="{49738B50-84AA-E088-6E52-728DFC8AD300}"/>
          </ac:spMkLst>
        </pc:spChg>
        <pc:spChg chg="mod">
          <ac:chgData name="Chen, Shuangliang" userId="fa03ab45-8485-4f92-8347-b389ac909c21" providerId="ADAL" clId="{0ADB56F9-879E-46B4-B544-77B1534E1F8B}" dt="2024-06-07T15:15:34.267" v="189"/>
          <ac:spMkLst>
            <pc:docMk/>
            <pc:sldMk cId="0" sldId="260"/>
            <ac:spMk id="235" creationId="{06849586-23A5-7218-9AF9-13F5563B2823}"/>
          </ac:spMkLst>
        </pc:spChg>
        <pc:spChg chg="mod">
          <ac:chgData name="Chen, Shuangliang" userId="fa03ab45-8485-4f92-8347-b389ac909c21" providerId="ADAL" clId="{0ADB56F9-879E-46B4-B544-77B1534E1F8B}" dt="2024-06-07T15:15:34.267" v="189"/>
          <ac:spMkLst>
            <pc:docMk/>
            <pc:sldMk cId="0" sldId="260"/>
            <ac:spMk id="236" creationId="{11F545CB-EB1B-B902-3A1B-24E58935FB06}"/>
          </ac:spMkLst>
        </pc:spChg>
        <pc:spChg chg="mod">
          <ac:chgData name="Chen, Shuangliang" userId="fa03ab45-8485-4f92-8347-b389ac909c21" providerId="ADAL" clId="{0ADB56F9-879E-46B4-B544-77B1534E1F8B}" dt="2024-06-07T15:15:34.267" v="189"/>
          <ac:spMkLst>
            <pc:docMk/>
            <pc:sldMk cId="0" sldId="260"/>
            <ac:spMk id="237" creationId="{2790895E-3B81-955F-A4F0-70E2225BFDF9}"/>
          </ac:spMkLst>
        </pc:spChg>
        <pc:spChg chg="mod">
          <ac:chgData name="Chen, Shuangliang" userId="fa03ab45-8485-4f92-8347-b389ac909c21" providerId="ADAL" clId="{0ADB56F9-879E-46B4-B544-77B1534E1F8B}" dt="2024-06-07T15:15:34.267" v="189"/>
          <ac:spMkLst>
            <pc:docMk/>
            <pc:sldMk cId="0" sldId="260"/>
            <ac:spMk id="238" creationId="{AEB5C34E-A049-A415-8CC4-5A054E3C1A61}"/>
          </ac:spMkLst>
        </pc:spChg>
        <pc:spChg chg="mod">
          <ac:chgData name="Chen, Shuangliang" userId="fa03ab45-8485-4f92-8347-b389ac909c21" providerId="ADAL" clId="{0ADB56F9-879E-46B4-B544-77B1534E1F8B}" dt="2024-06-07T15:15:34.267" v="189"/>
          <ac:spMkLst>
            <pc:docMk/>
            <pc:sldMk cId="0" sldId="260"/>
            <ac:spMk id="239" creationId="{D8BCA175-22EA-9640-D9C4-7676C7816718}"/>
          </ac:spMkLst>
        </pc:spChg>
        <pc:spChg chg="mod">
          <ac:chgData name="Chen, Shuangliang" userId="fa03ab45-8485-4f92-8347-b389ac909c21" providerId="ADAL" clId="{0ADB56F9-879E-46B4-B544-77B1534E1F8B}" dt="2024-06-07T15:15:34.267" v="189"/>
          <ac:spMkLst>
            <pc:docMk/>
            <pc:sldMk cId="0" sldId="260"/>
            <ac:spMk id="240" creationId="{94188EE8-7DBF-CE0A-B132-66CE2375063B}"/>
          </ac:spMkLst>
        </pc:spChg>
        <pc:spChg chg="mod">
          <ac:chgData name="Chen, Shuangliang" userId="fa03ab45-8485-4f92-8347-b389ac909c21" providerId="ADAL" clId="{0ADB56F9-879E-46B4-B544-77B1534E1F8B}" dt="2024-06-07T15:15:34.267" v="189"/>
          <ac:spMkLst>
            <pc:docMk/>
            <pc:sldMk cId="0" sldId="260"/>
            <ac:spMk id="241" creationId="{01994B88-D7FF-42E0-88F0-EC0FCC4BB208}"/>
          </ac:spMkLst>
        </pc:spChg>
        <pc:spChg chg="mod">
          <ac:chgData name="Chen, Shuangliang" userId="fa03ab45-8485-4f92-8347-b389ac909c21" providerId="ADAL" clId="{0ADB56F9-879E-46B4-B544-77B1534E1F8B}" dt="2024-06-07T15:15:34.267" v="189"/>
          <ac:spMkLst>
            <pc:docMk/>
            <pc:sldMk cId="0" sldId="260"/>
            <ac:spMk id="242" creationId="{0FFC6DAC-3C2B-00C9-0B6B-54D0E52E723D}"/>
          </ac:spMkLst>
        </pc:spChg>
        <pc:spChg chg="mod">
          <ac:chgData name="Chen, Shuangliang" userId="fa03ab45-8485-4f92-8347-b389ac909c21" providerId="ADAL" clId="{0ADB56F9-879E-46B4-B544-77B1534E1F8B}" dt="2024-06-07T15:15:34.267" v="189"/>
          <ac:spMkLst>
            <pc:docMk/>
            <pc:sldMk cId="0" sldId="260"/>
            <ac:spMk id="243" creationId="{3F96DAA4-F68A-5E2E-B0FD-41D9E183FD49}"/>
          </ac:spMkLst>
        </pc:spChg>
        <pc:spChg chg="mod">
          <ac:chgData name="Chen, Shuangliang" userId="fa03ab45-8485-4f92-8347-b389ac909c21" providerId="ADAL" clId="{0ADB56F9-879E-46B4-B544-77B1534E1F8B}" dt="2024-06-07T15:15:34.267" v="189"/>
          <ac:spMkLst>
            <pc:docMk/>
            <pc:sldMk cId="0" sldId="260"/>
            <ac:spMk id="244" creationId="{F2A0FCFB-01AC-8A70-1B20-6D5228B9B1E2}"/>
          </ac:spMkLst>
        </pc:spChg>
        <pc:spChg chg="mod">
          <ac:chgData name="Chen, Shuangliang" userId="fa03ab45-8485-4f92-8347-b389ac909c21" providerId="ADAL" clId="{0ADB56F9-879E-46B4-B544-77B1534E1F8B}" dt="2024-06-07T15:15:34.267" v="189"/>
          <ac:spMkLst>
            <pc:docMk/>
            <pc:sldMk cId="0" sldId="260"/>
            <ac:spMk id="245" creationId="{B77A71D7-83D4-E09D-E84C-DC1BB92C5BFB}"/>
          </ac:spMkLst>
        </pc:spChg>
        <pc:spChg chg="mod">
          <ac:chgData name="Chen, Shuangliang" userId="fa03ab45-8485-4f92-8347-b389ac909c21" providerId="ADAL" clId="{0ADB56F9-879E-46B4-B544-77B1534E1F8B}" dt="2024-06-07T15:15:34.267" v="189"/>
          <ac:spMkLst>
            <pc:docMk/>
            <pc:sldMk cId="0" sldId="260"/>
            <ac:spMk id="246" creationId="{9DE27341-8D81-F15E-9B99-012D25D65897}"/>
          </ac:spMkLst>
        </pc:spChg>
        <pc:spChg chg="mod">
          <ac:chgData name="Chen, Shuangliang" userId="fa03ab45-8485-4f92-8347-b389ac909c21" providerId="ADAL" clId="{0ADB56F9-879E-46B4-B544-77B1534E1F8B}" dt="2024-06-07T15:15:34.267" v="189"/>
          <ac:spMkLst>
            <pc:docMk/>
            <pc:sldMk cId="0" sldId="260"/>
            <ac:spMk id="247" creationId="{DAA8B706-FF1C-4376-E6B9-F651011E30E3}"/>
          </ac:spMkLst>
        </pc:spChg>
        <pc:spChg chg="mod">
          <ac:chgData name="Chen, Shuangliang" userId="fa03ab45-8485-4f92-8347-b389ac909c21" providerId="ADAL" clId="{0ADB56F9-879E-46B4-B544-77B1534E1F8B}" dt="2024-06-07T15:15:34.267" v="189"/>
          <ac:spMkLst>
            <pc:docMk/>
            <pc:sldMk cId="0" sldId="260"/>
            <ac:spMk id="248" creationId="{AA94C7CE-0B81-D4B6-8AA8-E2D7E9AC02E2}"/>
          </ac:spMkLst>
        </pc:spChg>
        <pc:spChg chg="mod">
          <ac:chgData name="Chen, Shuangliang" userId="fa03ab45-8485-4f92-8347-b389ac909c21" providerId="ADAL" clId="{0ADB56F9-879E-46B4-B544-77B1534E1F8B}" dt="2024-06-07T15:15:34.267" v="189"/>
          <ac:spMkLst>
            <pc:docMk/>
            <pc:sldMk cId="0" sldId="260"/>
            <ac:spMk id="249" creationId="{1CED07A4-20E8-5D7C-C948-1C52294207A9}"/>
          </ac:spMkLst>
        </pc:spChg>
        <pc:spChg chg="mod">
          <ac:chgData name="Chen, Shuangliang" userId="fa03ab45-8485-4f92-8347-b389ac909c21" providerId="ADAL" clId="{0ADB56F9-879E-46B4-B544-77B1534E1F8B}" dt="2024-06-07T15:15:34.267" v="189"/>
          <ac:spMkLst>
            <pc:docMk/>
            <pc:sldMk cId="0" sldId="260"/>
            <ac:spMk id="250" creationId="{0D3A9CCC-D33A-CFD6-AF98-662E1888E628}"/>
          </ac:spMkLst>
        </pc:spChg>
        <pc:spChg chg="mod">
          <ac:chgData name="Chen, Shuangliang" userId="fa03ab45-8485-4f92-8347-b389ac909c21" providerId="ADAL" clId="{0ADB56F9-879E-46B4-B544-77B1534E1F8B}" dt="2024-06-07T15:15:34.267" v="189"/>
          <ac:spMkLst>
            <pc:docMk/>
            <pc:sldMk cId="0" sldId="260"/>
            <ac:spMk id="251" creationId="{4A106031-E6A4-3ECF-A048-B3BEE38E2C50}"/>
          </ac:spMkLst>
        </pc:spChg>
        <pc:spChg chg="mod">
          <ac:chgData name="Chen, Shuangliang" userId="fa03ab45-8485-4f92-8347-b389ac909c21" providerId="ADAL" clId="{0ADB56F9-879E-46B4-B544-77B1534E1F8B}" dt="2024-06-07T15:15:34.267" v="189"/>
          <ac:spMkLst>
            <pc:docMk/>
            <pc:sldMk cId="0" sldId="260"/>
            <ac:spMk id="252" creationId="{C2C71486-8975-04C3-2DE9-66C3F67C4093}"/>
          </ac:spMkLst>
        </pc:spChg>
        <pc:spChg chg="mod">
          <ac:chgData name="Chen, Shuangliang" userId="fa03ab45-8485-4f92-8347-b389ac909c21" providerId="ADAL" clId="{0ADB56F9-879E-46B4-B544-77B1534E1F8B}" dt="2024-06-07T15:15:34.267" v="189"/>
          <ac:spMkLst>
            <pc:docMk/>
            <pc:sldMk cId="0" sldId="260"/>
            <ac:spMk id="253" creationId="{B16277A7-0795-FFA9-5206-0EC649549014}"/>
          </ac:spMkLst>
        </pc:spChg>
        <pc:spChg chg="mod">
          <ac:chgData name="Chen, Shuangliang" userId="fa03ab45-8485-4f92-8347-b389ac909c21" providerId="ADAL" clId="{0ADB56F9-879E-46B4-B544-77B1534E1F8B}" dt="2024-06-07T15:15:34.267" v="189"/>
          <ac:spMkLst>
            <pc:docMk/>
            <pc:sldMk cId="0" sldId="260"/>
            <ac:spMk id="254" creationId="{91CE51B7-32A7-5991-B246-7823D2A0CA40}"/>
          </ac:spMkLst>
        </pc:spChg>
        <pc:spChg chg="mod">
          <ac:chgData name="Chen, Shuangliang" userId="fa03ab45-8485-4f92-8347-b389ac909c21" providerId="ADAL" clId="{0ADB56F9-879E-46B4-B544-77B1534E1F8B}" dt="2024-06-07T15:15:34.267" v="189"/>
          <ac:spMkLst>
            <pc:docMk/>
            <pc:sldMk cId="0" sldId="260"/>
            <ac:spMk id="255" creationId="{97FAB201-5D2F-FCE1-BD4D-AEB28F9A929D}"/>
          </ac:spMkLst>
        </pc:spChg>
        <pc:spChg chg="mod">
          <ac:chgData name="Chen, Shuangliang" userId="fa03ab45-8485-4f92-8347-b389ac909c21" providerId="ADAL" clId="{0ADB56F9-879E-46B4-B544-77B1534E1F8B}" dt="2024-06-07T15:15:34.267" v="189"/>
          <ac:spMkLst>
            <pc:docMk/>
            <pc:sldMk cId="0" sldId="260"/>
            <ac:spMk id="256" creationId="{CF3DC2D9-9942-AEBD-E2F2-537FC7D73B08}"/>
          </ac:spMkLst>
        </pc:spChg>
        <pc:spChg chg="mod">
          <ac:chgData name="Chen, Shuangliang" userId="fa03ab45-8485-4f92-8347-b389ac909c21" providerId="ADAL" clId="{0ADB56F9-879E-46B4-B544-77B1534E1F8B}" dt="2024-06-07T15:15:34.267" v="189"/>
          <ac:spMkLst>
            <pc:docMk/>
            <pc:sldMk cId="0" sldId="260"/>
            <ac:spMk id="257" creationId="{396D292B-87F9-6733-2A7E-3D36266D2665}"/>
          </ac:spMkLst>
        </pc:spChg>
        <pc:spChg chg="mod">
          <ac:chgData name="Chen, Shuangliang" userId="fa03ab45-8485-4f92-8347-b389ac909c21" providerId="ADAL" clId="{0ADB56F9-879E-46B4-B544-77B1534E1F8B}" dt="2024-06-07T15:15:34.267" v="189"/>
          <ac:spMkLst>
            <pc:docMk/>
            <pc:sldMk cId="0" sldId="260"/>
            <ac:spMk id="258" creationId="{B3956036-D860-E238-C2EF-41AE12C26E87}"/>
          </ac:spMkLst>
        </pc:spChg>
        <pc:spChg chg="mod">
          <ac:chgData name="Chen, Shuangliang" userId="fa03ab45-8485-4f92-8347-b389ac909c21" providerId="ADAL" clId="{0ADB56F9-879E-46B4-B544-77B1534E1F8B}" dt="2024-06-07T15:15:34.267" v="189"/>
          <ac:spMkLst>
            <pc:docMk/>
            <pc:sldMk cId="0" sldId="260"/>
            <ac:spMk id="259" creationId="{85A4CE5B-176C-1127-2DD8-6A9270659885}"/>
          </ac:spMkLst>
        </pc:spChg>
        <pc:spChg chg="mod">
          <ac:chgData name="Chen, Shuangliang" userId="fa03ab45-8485-4f92-8347-b389ac909c21" providerId="ADAL" clId="{0ADB56F9-879E-46B4-B544-77B1534E1F8B}" dt="2024-06-07T15:15:34.267" v="189"/>
          <ac:spMkLst>
            <pc:docMk/>
            <pc:sldMk cId="0" sldId="260"/>
            <ac:spMk id="260" creationId="{6C781A48-8FFE-96A7-C1AF-50BE307BAE20}"/>
          </ac:spMkLst>
        </pc:spChg>
        <pc:spChg chg="mod">
          <ac:chgData name="Chen, Shuangliang" userId="fa03ab45-8485-4f92-8347-b389ac909c21" providerId="ADAL" clId="{0ADB56F9-879E-46B4-B544-77B1534E1F8B}" dt="2024-06-07T15:15:34.267" v="189"/>
          <ac:spMkLst>
            <pc:docMk/>
            <pc:sldMk cId="0" sldId="260"/>
            <ac:spMk id="261" creationId="{17E870F8-F425-1EB7-4552-8EB866CA4BEA}"/>
          </ac:spMkLst>
        </pc:spChg>
        <pc:spChg chg="mod">
          <ac:chgData name="Chen, Shuangliang" userId="fa03ab45-8485-4f92-8347-b389ac909c21" providerId="ADAL" clId="{0ADB56F9-879E-46B4-B544-77B1534E1F8B}" dt="2024-06-07T15:15:34.267" v="189"/>
          <ac:spMkLst>
            <pc:docMk/>
            <pc:sldMk cId="0" sldId="260"/>
            <ac:spMk id="262" creationId="{C75CEEB6-9300-32F8-00D0-B6F076B278E6}"/>
          </ac:spMkLst>
        </pc:spChg>
        <pc:spChg chg="mod">
          <ac:chgData name="Chen, Shuangliang" userId="fa03ab45-8485-4f92-8347-b389ac909c21" providerId="ADAL" clId="{0ADB56F9-879E-46B4-B544-77B1534E1F8B}" dt="2024-06-07T15:15:34.267" v="189"/>
          <ac:spMkLst>
            <pc:docMk/>
            <pc:sldMk cId="0" sldId="260"/>
            <ac:spMk id="263" creationId="{BE4C28BD-0639-5E13-3424-34FBBE705B83}"/>
          </ac:spMkLst>
        </pc:spChg>
        <pc:spChg chg="mod">
          <ac:chgData name="Chen, Shuangliang" userId="fa03ab45-8485-4f92-8347-b389ac909c21" providerId="ADAL" clId="{0ADB56F9-879E-46B4-B544-77B1534E1F8B}" dt="2024-06-07T15:15:34.267" v="189"/>
          <ac:spMkLst>
            <pc:docMk/>
            <pc:sldMk cId="0" sldId="260"/>
            <ac:spMk id="264" creationId="{7C15D270-CC60-CF72-83C8-DD9B06E09DA5}"/>
          </ac:spMkLst>
        </pc:spChg>
        <pc:spChg chg="mod">
          <ac:chgData name="Chen, Shuangliang" userId="fa03ab45-8485-4f92-8347-b389ac909c21" providerId="ADAL" clId="{0ADB56F9-879E-46B4-B544-77B1534E1F8B}" dt="2024-06-07T15:15:34.267" v="189"/>
          <ac:spMkLst>
            <pc:docMk/>
            <pc:sldMk cId="0" sldId="260"/>
            <ac:spMk id="265" creationId="{697F6FCB-A553-9692-E354-74D989D0AE49}"/>
          </ac:spMkLst>
        </pc:spChg>
        <pc:spChg chg="mod">
          <ac:chgData name="Chen, Shuangliang" userId="fa03ab45-8485-4f92-8347-b389ac909c21" providerId="ADAL" clId="{0ADB56F9-879E-46B4-B544-77B1534E1F8B}" dt="2024-06-07T15:15:34.267" v="189"/>
          <ac:spMkLst>
            <pc:docMk/>
            <pc:sldMk cId="0" sldId="260"/>
            <ac:spMk id="266" creationId="{C943EF4C-59E4-9A98-33D4-974350699033}"/>
          </ac:spMkLst>
        </pc:spChg>
        <pc:spChg chg="mod">
          <ac:chgData name="Chen, Shuangliang" userId="fa03ab45-8485-4f92-8347-b389ac909c21" providerId="ADAL" clId="{0ADB56F9-879E-46B4-B544-77B1534E1F8B}" dt="2024-06-07T15:15:34.267" v="189"/>
          <ac:spMkLst>
            <pc:docMk/>
            <pc:sldMk cId="0" sldId="260"/>
            <ac:spMk id="267" creationId="{D1796D10-9CF8-43CF-B3D6-99E59F640077}"/>
          </ac:spMkLst>
        </pc:spChg>
        <pc:spChg chg="mod">
          <ac:chgData name="Chen, Shuangliang" userId="fa03ab45-8485-4f92-8347-b389ac909c21" providerId="ADAL" clId="{0ADB56F9-879E-46B4-B544-77B1534E1F8B}" dt="2024-06-07T15:15:34.267" v="189"/>
          <ac:spMkLst>
            <pc:docMk/>
            <pc:sldMk cId="0" sldId="260"/>
            <ac:spMk id="268" creationId="{A27825FE-55BA-8AEA-E04A-C3620A021DFD}"/>
          </ac:spMkLst>
        </pc:spChg>
        <pc:spChg chg="mod">
          <ac:chgData name="Chen, Shuangliang" userId="fa03ab45-8485-4f92-8347-b389ac909c21" providerId="ADAL" clId="{0ADB56F9-879E-46B4-B544-77B1534E1F8B}" dt="2024-06-07T15:15:34.267" v="189"/>
          <ac:spMkLst>
            <pc:docMk/>
            <pc:sldMk cId="0" sldId="260"/>
            <ac:spMk id="269" creationId="{2FAF50C5-2C5F-8230-732A-2F1989062A4B}"/>
          </ac:spMkLst>
        </pc:spChg>
        <pc:spChg chg="mod">
          <ac:chgData name="Chen, Shuangliang" userId="fa03ab45-8485-4f92-8347-b389ac909c21" providerId="ADAL" clId="{0ADB56F9-879E-46B4-B544-77B1534E1F8B}" dt="2024-06-07T15:15:34.267" v="189"/>
          <ac:spMkLst>
            <pc:docMk/>
            <pc:sldMk cId="0" sldId="260"/>
            <ac:spMk id="270" creationId="{B730AD33-ABCB-21B4-C9BE-9AE725759837}"/>
          </ac:spMkLst>
        </pc:spChg>
        <pc:spChg chg="mod">
          <ac:chgData name="Chen, Shuangliang" userId="fa03ab45-8485-4f92-8347-b389ac909c21" providerId="ADAL" clId="{0ADB56F9-879E-46B4-B544-77B1534E1F8B}" dt="2024-06-07T15:15:34.267" v="189"/>
          <ac:spMkLst>
            <pc:docMk/>
            <pc:sldMk cId="0" sldId="260"/>
            <ac:spMk id="271" creationId="{A59CBC20-2E3C-594C-17A6-D86280031DB0}"/>
          </ac:spMkLst>
        </pc:spChg>
        <pc:spChg chg="mod">
          <ac:chgData name="Chen, Shuangliang" userId="fa03ab45-8485-4f92-8347-b389ac909c21" providerId="ADAL" clId="{0ADB56F9-879E-46B4-B544-77B1534E1F8B}" dt="2024-06-07T15:15:34.267" v="189"/>
          <ac:spMkLst>
            <pc:docMk/>
            <pc:sldMk cId="0" sldId="260"/>
            <ac:spMk id="272" creationId="{FDCE0E32-978A-0ADD-AAA6-9AEF65FDBCDE}"/>
          </ac:spMkLst>
        </pc:spChg>
        <pc:spChg chg="mod">
          <ac:chgData name="Chen, Shuangliang" userId="fa03ab45-8485-4f92-8347-b389ac909c21" providerId="ADAL" clId="{0ADB56F9-879E-46B4-B544-77B1534E1F8B}" dt="2024-06-07T15:15:34.267" v="189"/>
          <ac:spMkLst>
            <pc:docMk/>
            <pc:sldMk cId="0" sldId="260"/>
            <ac:spMk id="273" creationId="{179CBE38-CA74-F4AF-B948-06ADDB57294F}"/>
          </ac:spMkLst>
        </pc:spChg>
        <pc:spChg chg="mod">
          <ac:chgData name="Chen, Shuangliang" userId="fa03ab45-8485-4f92-8347-b389ac909c21" providerId="ADAL" clId="{0ADB56F9-879E-46B4-B544-77B1534E1F8B}" dt="2024-06-07T15:15:34.267" v="189"/>
          <ac:spMkLst>
            <pc:docMk/>
            <pc:sldMk cId="0" sldId="260"/>
            <ac:spMk id="278" creationId="{A20D8C29-C884-A28D-77D5-E7E5867C1C34}"/>
          </ac:spMkLst>
        </pc:spChg>
        <pc:spChg chg="mod">
          <ac:chgData name="Chen, Shuangliang" userId="fa03ab45-8485-4f92-8347-b389ac909c21" providerId="ADAL" clId="{0ADB56F9-879E-46B4-B544-77B1534E1F8B}" dt="2024-06-07T15:15:34.267" v="189"/>
          <ac:spMkLst>
            <pc:docMk/>
            <pc:sldMk cId="0" sldId="260"/>
            <ac:spMk id="279" creationId="{7243AEAB-3A4B-8D00-AF81-C150735CFF0E}"/>
          </ac:spMkLst>
        </pc:spChg>
        <pc:spChg chg="mod">
          <ac:chgData name="Chen, Shuangliang" userId="fa03ab45-8485-4f92-8347-b389ac909c21" providerId="ADAL" clId="{0ADB56F9-879E-46B4-B544-77B1534E1F8B}" dt="2024-06-07T15:15:34.267" v="189"/>
          <ac:spMkLst>
            <pc:docMk/>
            <pc:sldMk cId="0" sldId="260"/>
            <ac:spMk id="280" creationId="{620A6B02-65E7-3479-8CD2-013621EE1691}"/>
          </ac:spMkLst>
        </pc:spChg>
        <pc:spChg chg="mod">
          <ac:chgData name="Chen, Shuangliang" userId="fa03ab45-8485-4f92-8347-b389ac909c21" providerId="ADAL" clId="{0ADB56F9-879E-46B4-B544-77B1534E1F8B}" dt="2024-06-07T15:15:34.267" v="189"/>
          <ac:spMkLst>
            <pc:docMk/>
            <pc:sldMk cId="0" sldId="260"/>
            <ac:spMk id="281" creationId="{4291E5C0-BC2C-E502-D8BF-6D6C1073B283}"/>
          </ac:spMkLst>
        </pc:spChg>
        <pc:spChg chg="mod">
          <ac:chgData name="Chen, Shuangliang" userId="fa03ab45-8485-4f92-8347-b389ac909c21" providerId="ADAL" clId="{0ADB56F9-879E-46B4-B544-77B1534E1F8B}" dt="2024-06-07T15:15:34.267" v="189"/>
          <ac:spMkLst>
            <pc:docMk/>
            <pc:sldMk cId="0" sldId="260"/>
            <ac:spMk id="282" creationId="{03E73BF5-09AF-2E1B-EF13-B272BD09F67B}"/>
          </ac:spMkLst>
        </pc:spChg>
        <pc:spChg chg="mod">
          <ac:chgData name="Chen, Shuangliang" userId="fa03ab45-8485-4f92-8347-b389ac909c21" providerId="ADAL" clId="{0ADB56F9-879E-46B4-B544-77B1534E1F8B}" dt="2024-06-07T15:15:34.267" v="189"/>
          <ac:spMkLst>
            <pc:docMk/>
            <pc:sldMk cId="0" sldId="260"/>
            <ac:spMk id="283" creationId="{18DF271C-4508-2F43-A779-AC73E6B198F2}"/>
          </ac:spMkLst>
        </pc:spChg>
        <pc:spChg chg="mod">
          <ac:chgData name="Chen, Shuangliang" userId="fa03ab45-8485-4f92-8347-b389ac909c21" providerId="ADAL" clId="{0ADB56F9-879E-46B4-B544-77B1534E1F8B}" dt="2024-06-07T15:15:34.267" v="189"/>
          <ac:spMkLst>
            <pc:docMk/>
            <pc:sldMk cId="0" sldId="260"/>
            <ac:spMk id="284" creationId="{F98D4E9F-48ED-68FB-5734-13E8799288CF}"/>
          </ac:spMkLst>
        </pc:spChg>
        <pc:spChg chg="mod">
          <ac:chgData name="Chen, Shuangliang" userId="fa03ab45-8485-4f92-8347-b389ac909c21" providerId="ADAL" clId="{0ADB56F9-879E-46B4-B544-77B1534E1F8B}" dt="2024-06-07T15:15:34.267" v="189"/>
          <ac:spMkLst>
            <pc:docMk/>
            <pc:sldMk cId="0" sldId="260"/>
            <ac:spMk id="285" creationId="{3F3BD984-388F-6178-6091-91511F7D8C8F}"/>
          </ac:spMkLst>
        </pc:spChg>
        <pc:spChg chg="mod">
          <ac:chgData name="Chen, Shuangliang" userId="fa03ab45-8485-4f92-8347-b389ac909c21" providerId="ADAL" clId="{0ADB56F9-879E-46B4-B544-77B1534E1F8B}" dt="2024-06-07T15:15:34.267" v="189"/>
          <ac:spMkLst>
            <pc:docMk/>
            <pc:sldMk cId="0" sldId="260"/>
            <ac:spMk id="286" creationId="{46959950-9757-6992-9679-D8A43E8B3064}"/>
          </ac:spMkLst>
        </pc:spChg>
        <pc:spChg chg="mod">
          <ac:chgData name="Chen, Shuangliang" userId="fa03ab45-8485-4f92-8347-b389ac909c21" providerId="ADAL" clId="{0ADB56F9-879E-46B4-B544-77B1534E1F8B}" dt="2024-06-07T15:15:34.267" v="189"/>
          <ac:spMkLst>
            <pc:docMk/>
            <pc:sldMk cId="0" sldId="260"/>
            <ac:spMk id="287" creationId="{336EF4A0-B553-C083-D218-08ACE4209A15}"/>
          </ac:spMkLst>
        </pc:spChg>
        <pc:spChg chg="mod">
          <ac:chgData name="Chen, Shuangliang" userId="fa03ab45-8485-4f92-8347-b389ac909c21" providerId="ADAL" clId="{0ADB56F9-879E-46B4-B544-77B1534E1F8B}" dt="2024-06-07T15:15:34.267" v="189"/>
          <ac:spMkLst>
            <pc:docMk/>
            <pc:sldMk cId="0" sldId="260"/>
            <ac:spMk id="288" creationId="{83769DC1-3CF6-51B0-00F9-8A8CC9F0E48A}"/>
          </ac:spMkLst>
        </pc:spChg>
        <pc:spChg chg="mod">
          <ac:chgData name="Chen, Shuangliang" userId="fa03ab45-8485-4f92-8347-b389ac909c21" providerId="ADAL" clId="{0ADB56F9-879E-46B4-B544-77B1534E1F8B}" dt="2024-06-07T15:15:34.267" v="189"/>
          <ac:spMkLst>
            <pc:docMk/>
            <pc:sldMk cId="0" sldId="260"/>
            <ac:spMk id="289" creationId="{5A4C15D6-2AD2-B758-39C2-23753E38E796}"/>
          </ac:spMkLst>
        </pc:spChg>
        <pc:spChg chg="mod">
          <ac:chgData name="Chen, Shuangliang" userId="fa03ab45-8485-4f92-8347-b389ac909c21" providerId="ADAL" clId="{0ADB56F9-879E-46B4-B544-77B1534E1F8B}" dt="2024-06-07T15:15:34.267" v="189"/>
          <ac:spMkLst>
            <pc:docMk/>
            <pc:sldMk cId="0" sldId="260"/>
            <ac:spMk id="290" creationId="{8DF9FF3B-BB4F-EF96-018C-9063E11F6025}"/>
          </ac:spMkLst>
        </pc:spChg>
        <pc:spChg chg="mod">
          <ac:chgData name="Chen, Shuangliang" userId="fa03ab45-8485-4f92-8347-b389ac909c21" providerId="ADAL" clId="{0ADB56F9-879E-46B4-B544-77B1534E1F8B}" dt="2024-06-07T15:15:34.267" v="189"/>
          <ac:spMkLst>
            <pc:docMk/>
            <pc:sldMk cId="0" sldId="260"/>
            <ac:spMk id="291" creationId="{36FD8650-C438-DFEF-34E0-7F943DD29923}"/>
          </ac:spMkLst>
        </pc:spChg>
        <pc:spChg chg="mod">
          <ac:chgData name="Chen, Shuangliang" userId="fa03ab45-8485-4f92-8347-b389ac909c21" providerId="ADAL" clId="{0ADB56F9-879E-46B4-B544-77B1534E1F8B}" dt="2024-06-07T15:15:34.267" v="189"/>
          <ac:spMkLst>
            <pc:docMk/>
            <pc:sldMk cId="0" sldId="260"/>
            <ac:spMk id="292" creationId="{27D71972-C15A-8CDF-4C39-05A06DF60D74}"/>
          </ac:spMkLst>
        </pc:spChg>
        <pc:spChg chg="mod">
          <ac:chgData name="Chen, Shuangliang" userId="fa03ab45-8485-4f92-8347-b389ac909c21" providerId="ADAL" clId="{0ADB56F9-879E-46B4-B544-77B1534E1F8B}" dt="2024-06-07T15:15:34.267" v="189"/>
          <ac:spMkLst>
            <pc:docMk/>
            <pc:sldMk cId="0" sldId="260"/>
            <ac:spMk id="293" creationId="{BD99D757-EF8C-E3EB-38D2-445FC18D6C24}"/>
          </ac:spMkLst>
        </pc:spChg>
        <pc:spChg chg="mod">
          <ac:chgData name="Chen, Shuangliang" userId="fa03ab45-8485-4f92-8347-b389ac909c21" providerId="ADAL" clId="{0ADB56F9-879E-46B4-B544-77B1534E1F8B}" dt="2024-06-07T15:15:34.267" v="189"/>
          <ac:spMkLst>
            <pc:docMk/>
            <pc:sldMk cId="0" sldId="260"/>
            <ac:spMk id="294" creationId="{7C9F92FD-1567-8F86-33EF-B2DB24933B84}"/>
          </ac:spMkLst>
        </pc:spChg>
        <pc:spChg chg="mod">
          <ac:chgData name="Chen, Shuangliang" userId="fa03ab45-8485-4f92-8347-b389ac909c21" providerId="ADAL" clId="{0ADB56F9-879E-46B4-B544-77B1534E1F8B}" dt="2024-06-07T15:15:34.267" v="189"/>
          <ac:spMkLst>
            <pc:docMk/>
            <pc:sldMk cId="0" sldId="260"/>
            <ac:spMk id="295" creationId="{18056D17-4062-81B7-2216-BFABD1E771DF}"/>
          </ac:spMkLst>
        </pc:spChg>
        <pc:spChg chg="mod">
          <ac:chgData name="Chen, Shuangliang" userId="fa03ab45-8485-4f92-8347-b389ac909c21" providerId="ADAL" clId="{0ADB56F9-879E-46B4-B544-77B1534E1F8B}" dt="2024-06-07T15:15:34.267" v="189"/>
          <ac:spMkLst>
            <pc:docMk/>
            <pc:sldMk cId="0" sldId="260"/>
            <ac:spMk id="296" creationId="{4E24DE49-883D-4E2D-F9D8-43DBACB54C7F}"/>
          </ac:spMkLst>
        </pc:spChg>
        <pc:spChg chg="mod">
          <ac:chgData name="Chen, Shuangliang" userId="fa03ab45-8485-4f92-8347-b389ac909c21" providerId="ADAL" clId="{0ADB56F9-879E-46B4-B544-77B1534E1F8B}" dt="2024-06-07T15:15:34.267" v="189"/>
          <ac:spMkLst>
            <pc:docMk/>
            <pc:sldMk cId="0" sldId="260"/>
            <ac:spMk id="297" creationId="{A0D75469-F381-956D-8620-C83AD3166FDC}"/>
          </ac:spMkLst>
        </pc:spChg>
        <pc:spChg chg="mod">
          <ac:chgData name="Chen, Shuangliang" userId="fa03ab45-8485-4f92-8347-b389ac909c21" providerId="ADAL" clId="{0ADB56F9-879E-46B4-B544-77B1534E1F8B}" dt="2024-06-07T15:15:34.267" v="189"/>
          <ac:spMkLst>
            <pc:docMk/>
            <pc:sldMk cId="0" sldId="260"/>
            <ac:spMk id="298" creationId="{9D979ADA-C666-6415-B819-4BA8845DB323}"/>
          </ac:spMkLst>
        </pc:spChg>
        <pc:spChg chg="mod">
          <ac:chgData name="Chen, Shuangliang" userId="fa03ab45-8485-4f92-8347-b389ac909c21" providerId="ADAL" clId="{0ADB56F9-879E-46B4-B544-77B1534E1F8B}" dt="2024-06-07T15:15:34.267" v="189"/>
          <ac:spMkLst>
            <pc:docMk/>
            <pc:sldMk cId="0" sldId="260"/>
            <ac:spMk id="299" creationId="{CB615399-7C04-F2F5-9CE5-78CFF87B666A}"/>
          </ac:spMkLst>
        </pc:spChg>
        <pc:spChg chg="mod">
          <ac:chgData name="Chen, Shuangliang" userId="fa03ab45-8485-4f92-8347-b389ac909c21" providerId="ADAL" clId="{0ADB56F9-879E-46B4-B544-77B1534E1F8B}" dt="2024-06-07T15:15:34.267" v="189"/>
          <ac:spMkLst>
            <pc:docMk/>
            <pc:sldMk cId="0" sldId="260"/>
            <ac:spMk id="300" creationId="{D117447F-510D-F7EC-3A29-D3487E422D35}"/>
          </ac:spMkLst>
        </pc:spChg>
        <pc:spChg chg="mod">
          <ac:chgData name="Chen, Shuangliang" userId="fa03ab45-8485-4f92-8347-b389ac909c21" providerId="ADAL" clId="{0ADB56F9-879E-46B4-B544-77B1534E1F8B}" dt="2024-06-07T15:15:34.267" v="189"/>
          <ac:spMkLst>
            <pc:docMk/>
            <pc:sldMk cId="0" sldId="260"/>
            <ac:spMk id="301" creationId="{0A3451C1-9EA2-C2D2-BB9B-2ABE6962A7DE}"/>
          </ac:spMkLst>
        </pc:spChg>
        <pc:spChg chg="mod">
          <ac:chgData name="Chen, Shuangliang" userId="fa03ab45-8485-4f92-8347-b389ac909c21" providerId="ADAL" clId="{0ADB56F9-879E-46B4-B544-77B1534E1F8B}" dt="2024-06-07T15:15:34.267" v="189"/>
          <ac:spMkLst>
            <pc:docMk/>
            <pc:sldMk cId="0" sldId="260"/>
            <ac:spMk id="302" creationId="{18C65864-4AC0-2352-1CDB-20E936C3A2F9}"/>
          </ac:spMkLst>
        </pc:spChg>
        <pc:spChg chg="mod">
          <ac:chgData name="Chen, Shuangliang" userId="fa03ab45-8485-4f92-8347-b389ac909c21" providerId="ADAL" clId="{0ADB56F9-879E-46B4-B544-77B1534E1F8B}" dt="2024-06-07T15:15:34.267" v="189"/>
          <ac:spMkLst>
            <pc:docMk/>
            <pc:sldMk cId="0" sldId="260"/>
            <ac:spMk id="303" creationId="{66B4E2C3-FBB0-CE98-7D9E-B229859627C7}"/>
          </ac:spMkLst>
        </pc:spChg>
        <pc:spChg chg="mod">
          <ac:chgData name="Chen, Shuangliang" userId="fa03ab45-8485-4f92-8347-b389ac909c21" providerId="ADAL" clId="{0ADB56F9-879E-46B4-B544-77B1534E1F8B}" dt="2024-06-07T15:15:34.267" v="189"/>
          <ac:spMkLst>
            <pc:docMk/>
            <pc:sldMk cId="0" sldId="260"/>
            <ac:spMk id="304" creationId="{5FE3C053-EA5C-1485-2738-7B9B020D07AC}"/>
          </ac:spMkLst>
        </pc:spChg>
        <pc:spChg chg="mod">
          <ac:chgData name="Chen, Shuangliang" userId="fa03ab45-8485-4f92-8347-b389ac909c21" providerId="ADAL" clId="{0ADB56F9-879E-46B4-B544-77B1534E1F8B}" dt="2024-06-07T15:15:34.267" v="189"/>
          <ac:spMkLst>
            <pc:docMk/>
            <pc:sldMk cId="0" sldId="260"/>
            <ac:spMk id="305" creationId="{9A25F2EF-DAF4-17F9-B63D-D5C36B8B9A23}"/>
          </ac:spMkLst>
        </pc:spChg>
        <pc:spChg chg="mod">
          <ac:chgData name="Chen, Shuangliang" userId="fa03ab45-8485-4f92-8347-b389ac909c21" providerId="ADAL" clId="{0ADB56F9-879E-46B4-B544-77B1534E1F8B}" dt="2024-06-07T15:15:34.267" v="189"/>
          <ac:spMkLst>
            <pc:docMk/>
            <pc:sldMk cId="0" sldId="260"/>
            <ac:spMk id="306" creationId="{3DA135D5-CCCE-A07A-E629-D0E3DD81B8F6}"/>
          </ac:spMkLst>
        </pc:spChg>
        <pc:spChg chg="mod">
          <ac:chgData name="Chen, Shuangliang" userId="fa03ab45-8485-4f92-8347-b389ac909c21" providerId="ADAL" clId="{0ADB56F9-879E-46B4-B544-77B1534E1F8B}" dt="2024-06-07T15:15:34.267" v="189"/>
          <ac:spMkLst>
            <pc:docMk/>
            <pc:sldMk cId="0" sldId="260"/>
            <ac:spMk id="307" creationId="{B02BC20B-C370-F310-D860-0206D35DF598}"/>
          </ac:spMkLst>
        </pc:spChg>
        <pc:spChg chg="mod">
          <ac:chgData name="Chen, Shuangliang" userId="fa03ab45-8485-4f92-8347-b389ac909c21" providerId="ADAL" clId="{0ADB56F9-879E-46B4-B544-77B1534E1F8B}" dt="2024-06-07T15:15:34.267" v="189"/>
          <ac:spMkLst>
            <pc:docMk/>
            <pc:sldMk cId="0" sldId="260"/>
            <ac:spMk id="308" creationId="{187FEC42-13D4-4420-B9C2-C9A828692B2F}"/>
          </ac:spMkLst>
        </pc:spChg>
        <pc:spChg chg="mod">
          <ac:chgData name="Chen, Shuangliang" userId="fa03ab45-8485-4f92-8347-b389ac909c21" providerId="ADAL" clId="{0ADB56F9-879E-46B4-B544-77B1534E1F8B}" dt="2024-06-07T15:15:34.267" v="189"/>
          <ac:spMkLst>
            <pc:docMk/>
            <pc:sldMk cId="0" sldId="260"/>
            <ac:spMk id="309" creationId="{881A1A7E-EFF2-5C54-B11A-26F3F65C70CB}"/>
          </ac:spMkLst>
        </pc:spChg>
        <pc:spChg chg="mod">
          <ac:chgData name="Chen, Shuangliang" userId="fa03ab45-8485-4f92-8347-b389ac909c21" providerId="ADAL" clId="{0ADB56F9-879E-46B4-B544-77B1534E1F8B}" dt="2024-06-07T15:15:34.267" v="189"/>
          <ac:spMkLst>
            <pc:docMk/>
            <pc:sldMk cId="0" sldId="260"/>
            <ac:spMk id="310" creationId="{3F40A775-B218-F7F9-1AA8-7F6BEDA2C8C0}"/>
          </ac:spMkLst>
        </pc:spChg>
        <pc:spChg chg="mod">
          <ac:chgData name="Chen, Shuangliang" userId="fa03ab45-8485-4f92-8347-b389ac909c21" providerId="ADAL" clId="{0ADB56F9-879E-46B4-B544-77B1534E1F8B}" dt="2024-06-07T15:15:34.267" v="189"/>
          <ac:spMkLst>
            <pc:docMk/>
            <pc:sldMk cId="0" sldId="260"/>
            <ac:spMk id="311" creationId="{9A9F2621-9C1F-BD90-54A2-2FF9DA0CAC98}"/>
          </ac:spMkLst>
        </pc:spChg>
        <pc:spChg chg="mod">
          <ac:chgData name="Chen, Shuangliang" userId="fa03ab45-8485-4f92-8347-b389ac909c21" providerId="ADAL" clId="{0ADB56F9-879E-46B4-B544-77B1534E1F8B}" dt="2024-06-07T15:15:34.267" v="189"/>
          <ac:spMkLst>
            <pc:docMk/>
            <pc:sldMk cId="0" sldId="260"/>
            <ac:spMk id="312" creationId="{A26F857A-042C-8A97-2CDF-A6129906A826}"/>
          </ac:spMkLst>
        </pc:spChg>
        <pc:spChg chg="mod">
          <ac:chgData name="Chen, Shuangliang" userId="fa03ab45-8485-4f92-8347-b389ac909c21" providerId="ADAL" clId="{0ADB56F9-879E-46B4-B544-77B1534E1F8B}" dt="2024-06-07T15:15:34.267" v="189"/>
          <ac:spMkLst>
            <pc:docMk/>
            <pc:sldMk cId="0" sldId="260"/>
            <ac:spMk id="313" creationId="{257450D7-DF11-73D6-A831-629BE13592BE}"/>
          </ac:spMkLst>
        </pc:spChg>
        <pc:spChg chg="mod">
          <ac:chgData name="Chen, Shuangliang" userId="fa03ab45-8485-4f92-8347-b389ac909c21" providerId="ADAL" clId="{0ADB56F9-879E-46B4-B544-77B1534E1F8B}" dt="2024-06-07T15:15:34.267" v="189"/>
          <ac:spMkLst>
            <pc:docMk/>
            <pc:sldMk cId="0" sldId="260"/>
            <ac:spMk id="314" creationId="{1E5F7318-4D25-0FBD-15B0-EED49A1A44C0}"/>
          </ac:spMkLst>
        </pc:spChg>
        <pc:spChg chg="mod">
          <ac:chgData name="Chen, Shuangliang" userId="fa03ab45-8485-4f92-8347-b389ac909c21" providerId="ADAL" clId="{0ADB56F9-879E-46B4-B544-77B1534E1F8B}" dt="2024-06-07T15:15:34.267" v="189"/>
          <ac:spMkLst>
            <pc:docMk/>
            <pc:sldMk cId="0" sldId="260"/>
            <ac:spMk id="315" creationId="{854B4033-5E82-587F-D3DF-AC4F791B5CFD}"/>
          </ac:spMkLst>
        </pc:spChg>
        <pc:spChg chg="mod">
          <ac:chgData name="Chen, Shuangliang" userId="fa03ab45-8485-4f92-8347-b389ac909c21" providerId="ADAL" clId="{0ADB56F9-879E-46B4-B544-77B1534E1F8B}" dt="2024-06-07T15:15:34.267" v="189"/>
          <ac:spMkLst>
            <pc:docMk/>
            <pc:sldMk cId="0" sldId="260"/>
            <ac:spMk id="316" creationId="{F175F0EF-E417-9737-0A31-04B3C598E3AD}"/>
          </ac:spMkLst>
        </pc:spChg>
        <pc:spChg chg="mod">
          <ac:chgData name="Chen, Shuangliang" userId="fa03ab45-8485-4f92-8347-b389ac909c21" providerId="ADAL" clId="{0ADB56F9-879E-46B4-B544-77B1534E1F8B}" dt="2024-06-07T15:15:34.267" v="189"/>
          <ac:spMkLst>
            <pc:docMk/>
            <pc:sldMk cId="0" sldId="260"/>
            <ac:spMk id="317" creationId="{E87261C3-1FBE-D9A8-5503-97E4187CA69A}"/>
          </ac:spMkLst>
        </pc:spChg>
        <pc:spChg chg="add mod">
          <ac:chgData name="Chen, Shuangliang" userId="fa03ab45-8485-4f92-8347-b389ac909c21" providerId="ADAL" clId="{0ADB56F9-879E-46B4-B544-77B1534E1F8B}" dt="2024-06-07T15:16:04.130" v="197" actId="1076"/>
          <ac:spMkLst>
            <pc:docMk/>
            <pc:sldMk cId="0" sldId="260"/>
            <ac:spMk id="318" creationId="{D9B366B6-A73E-CF85-383D-DB2223EDF107}"/>
          </ac:spMkLst>
        </pc:spChg>
        <pc:spChg chg="add mod">
          <ac:chgData name="Chen, Shuangliang" userId="fa03ab45-8485-4f92-8347-b389ac909c21" providerId="ADAL" clId="{0ADB56F9-879E-46B4-B544-77B1534E1F8B}" dt="2024-06-07T15:16:04.130" v="197" actId="1076"/>
          <ac:spMkLst>
            <pc:docMk/>
            <pc:sldMk cId="0" sldId="260"/>
            <ac:spMk id="319" creationId="{0D7705D8-C51D-CD77-2A80-239AE64ED8A0}"/>
          </ac:spMkLst>
        </pc:spChg>
        <pc:spChg chg="add mod">
          <ac:chgData name="Chen, Shuangliang" userId="fa03ab45-8485-4f92-8347-b389ac909c21" providerId="ADAL" clId="{0ADB56F9-879E-46B4-B544-77B1534E1F8B}" dt="2024-06-07T15:16:04.130" v="197" actId="1076"/>
          <ac:spMkLst>
            <pc:docMk/>
            <pc:sldMk cId="0" sldId="260"/>
            <ac:spMk id="320" creationId="{5E4E892F-B3A8-EBE8-A56F-300F8A373F49}"/>
          </ac:spMkLst>
        </pc:spChg>
        <pc:spChg chg="add del mod topLvl">
          <ac:chgData name="Chen, Shuangliang" userId="fa03ab45-8485-4f92-8347-b389ac909c21" providerId="ADAL" clId="{0ADB56F9-879E-46B4-B544-77B1534E1F8B}" dt="2024-06-10T17:12:19.885" v="2255" actId="1076"/>
          <ac:spMkLst>
            <pc:docMk/>
            <pc:sldMk cId="0" sldId="260"/>
            <ac:spMk id="323" creationId="{863E20F0-A2F5-1827-C705-E1FF647F7A4D}"/>
          </ac:spMkLst>
        </pc:spChg>
        <pc:spChg chg="mod topLvl">
          <ac:chgData name="Chen, Shuangliang" userId="fa03ab45-8485-4f92-8347-b389ac909c21" providerId="ADAL" clId="{0ADB56F9-879E-46B4-B544-77B1534E1F8B}" dt="2024-06-10T17:30:33.176" v="2382" actId="1076"/>
          <ac:spMkLst>
            <pc:docMk/>
            <pc:sldMk cId="0" sldId="260"/>
            <ac:spMk id="324" creationId="{8D40D9EB-C619-6CAA-5212-74E6AD1E3877}"/>
          </ac:spMkLst>
        </pc:spChg>
        <pc:spChg chg="mod topLvl">
          <ac:chgData name="Chen, Shuangliang" userId="fa03ab45-8485-4f92-8347-b389ac909c21" providerId="ADAL" clId="{0ADB56F9-879E-46B4-B544-77B1534E1F8B}" dt="2024-06-10T17:01:35.977" v="2183" actId="1076"/>
          <ac:spMkLst>
            <pc:docMk/>
            <pc:sldMk cId="0" sldId="260"/>
            <ac:spMk id="325" creationId="{83CB3538-246D-BC9F-84F0-1D039F20204D}"/>
          </ac:spMkLst>
        </pc:spChg>
        <pc:spChg chg="mod">
          <ac:chgData name="Chen, Shuangliang" userId="fa03ab45-8485-4f92-8347-b389ac909c21" providerId="ADAL" clId="{0ADB56F9-879E-46B4-B544-77B1534E1F8B}" dt="2024-06-07T15:18:37.849" v="227" actId="165"/>
          <ac:spMkLst>
            <pc:docMk/>
            <pc:sldMk cId="0" sldId="260"/>
            <ac:spMk id="331" creationId="{E69C860F-1018-6E2D-78E1-3F171B2598E4}"/>
          </ac:spMkLst>
        </pc:spChg>
        <pc:spChg chg="mod">
          <ac:chgData name="Chen, Shuangliang" userId="fa03ab45-8485-4f92-8347-b389ac909c21" providerId="ADAL" clId="{0ADB56F9-879E-46B4-B544-77B1534E1F8B}" dt="2024-06-07T15:18:37.849" v="227" actId="165"/>
          <ac:spMkLst>
            <pc:docMk/>
            <pc:sldMk cId="0" sldId="260"/>
            <ac:spMk id="332" creationId="{31E9BB26-ACDB-5ABE-E55B-E4E1C9B89080}"/>
          </ac:spMkLst>
        </pc:spChg>
        <pc:spChg chg="mod">
          <ac:chgData name="Chen, Shuangliang" userId="fa03ab45-8485-4f92-8347-b389ac909c21" providerId="ADAL" clId="{0ADB56F9-879E-46B4-B544-77B1534E1F8B}" dt="2024-06-07T15:18:37.849" v="227" actId="165"/>
          <ac:spMkLst>
            <pc:docMk/>
            <pc:sldMk cId="0" sldId="260"/>
            <ac:spMk id="333" creationId="{69BF521D-FEEB-9BA7-9E99-5302BEC7F1A5}"/>
          </ac:spMkLst>
        </pc:spChg>
        <pc:spChg chg="mod">
          <ac:chgData name="Chen, Shuangliang" userId="fa03ab45-8485-4f92-8347-b389ac909c21" providerId="ADAL" clId="{0ADB56F9-879E-46B4-B544-77B1534E1F8B}" dt="2024-06-07T15:18:37.849" v="227" actId="165"/>
          <ac:spMkLst>
            <pc:docMk/>
            <pc:sldMk cId="0" sldId="260"/>
            <ac:spMk id="334" creationId="{5529E51A-2E2B-C2BC-6027-1074A9638293}"/>
          </ac:spMkLst>
        </pc:spChg>
        <pc:spChg chg="mod">
          <ac:chgData name="Chen, Shuangliang" userId="fa03ab45-8485-4f92-8347-b389ac909c21" providerId="ADAL" clId="{0ADB56F9-879E-46B4-B544-77B1534E1F8B}" dt="2024-06-07T15:18:37.849" v="227" actId="165"/>
          <ac:spMkLst>
            <pc:docMk/>
            <pc:sldMk cId="0" sldId="260"/>
            <ac:spMk id="335" creationId="{272AF444-691B-E600-4D1F-34F57EBF253D}"/>
          </ac:spMkLst>
        </pc:spChg>
        <pc:spChg chg="mod">
          <ac:chgData name="Chen, Shuangliang" userId="fa03ab45-8485-4f92-8347-b389ac909c21" providerId="ADAL" clId="{0ADB56F9-879E-46B4-B544-77B1534E1F8B}" dt="2024-06-07T15:18:37.849" v="227" actId="165"/>
          <ac:spMkLst>
            <pc:docMk/>
            <pc:sldMk cId="0" sldId="260"/>
            <ac:spMk id="336" creationId="{C633C483-999E-EECC-AA3A-FEBD292950BF}"/>
          </ac:spMkLst>
        </pc:spChg>
        <pc:spChg chg="mod">
          <ac:chgData name="Chen, Shuangliang" userId="fa03ab45-8485-4f92-8347-b389ac909c21" providerId="ADAL" clId="{0ADB56F9-879E-46B4-B544-77B1534E1F8B}" dt="2024-06-07T15:18:37.849" v="227" actId="165"/>
          <ac:spMkLst>
            <pc:docMk/>
            <pc:sldMk cId="0" sldId="260"/>
            <ac:spMk id="337" creationId="{9D0C06AF-728B-4F89-F2F9-A5E47E3340EE}"/>
          </ac:spMkLst>
        </pc:spChg>
        <pc:spChg chg="mod">
          <ac:chgData name="Chen, Shuangliang" userId="fa03ab45-8485-4f92-8347-b389ac909c21" providerId="ADAL" clId="{0ADB56F9-879E-46B4-B544-77B1534E1F8B}" dt="2024-06-07T15:18:37.849" v="227" actId="165"/>
          <ac:spMkLst>
            <pc:docMk/>
            <pc:sldMk cId="0" sldId="260"/>
            <ac:spMk id="338" creationId="{1234AF74-85A0-5642-A48B-9FECDA38AB3C}"/>
          </ac:spMkLst>
        </pc:spChg>
        <pc:spChg chg="mod">
          <ac:chgData name="Chen, Shuangliang" userId="fa03ab45-8485-4f92-8347-b389ac909c21" providerId="ADAL" clId="{0ADB56F9-879E-46B4-B544-77B1534E1F8B}" dt="2024-06-07T15:18:37.849" v="227" actId="165"/>
          <ac:spMkLst>
            <pc:docMk/>
            <pc:sldMk cId="0" sldId="260"/>
            <ac:spMk id="339" creationId="{5185637A-00A2-E85E-95CE-EE75A771464F}"/>
          </ac:spMkLst>
        </pc:spChg>
        <pc:spChg chg="mod">
          <ac:chgData name="Chen, Shuangliang" userId="fa03ab45-8485-4f92-8347-b389ac909c21" providerId="ADAL" clId="{0ADB56F9-879E-46B4-B544-77B1534E1F8B}" dt="2024-06-07T15:18:37.849" v="227" actId="165"/>
          <ac:spMkLst>
            <pc:docMk/>
            <pc:sldMk cId="0" sldId="260"/>
            <ac:spMk id="340" creationId="{745068BE-3C30-8CFB-EB5C-157213235710}"/>
          </ac:spMkLst>
        </pc:spChg>
        <pc:spChg chg="mod">
          <ac:chgData name="Chen, Shuangliang" userId="fa03ab45-8485-4f92-8347-b389ac909c21" providerId="ADAL" clId="{0ADB56F9-879E-46B4-B544-77B1534E1F8B}" dt="2024-06-07T15:18:37.849" v="227" actId="165"/>
          <ac:spMkLst>
            <pc:docMk/>
            <pc:sldMk cId="0" sldId="260"/>
            <ac:spMk id="341" creationId="{E003CCC5-2E14-91F5-E3DC-3A327580F517}"/>
          </ac:spMkLst>
        </pc:spChg>
        <pc:spChg chg="mod">
          <ac:chgData name="Chen, Shuangliang" userId="fa03ab45-8485-4f92-8347-b389ac909c21" providerId="ADAL" clId="{0ADB56F9-879E-46B4-B544-77B1534E1F8B}" dt="2024-06-07T15:18:37.849" v="227" actId="165"/>
          <ac:spMkLst>
            <pc:docMk/>
            <pc:sldMk cId="0" sldId="260"/>
            <ac:spMk id="342" creationId="{DE26AE3F-1E0E-29D1-33AB-5599FDD7D3A6}"/>
          </ac:spMkLst>
        </pc:spChg>
        <pc:spChg chg="mod">
          <ac:chgData name="Chen, Shuangliang" userId="fa03ab45-8485-4f92-8347-b389ac909c21" providerId="ADAL" clId="{0ADB56F9-879E-46B4-B544-77B1534E1F8B}" dt="2024-06-07T15:18:37.849" v="227" actId="165"/>
          <ac:spMkLst>
            <pc:docMk/>
            <pc:sldMk cId="0" sldId="260"/>
            <ac:spMk id="343" creationId="{37BF06E4-D155-17A5-4B37-46A8BC90B6EE}"/>
          </ac:spMkLst>
        </pc:spChg>
        <pc:spChg chg="mod">
          <ac:chgData name="Chen, Shuangliang" userId="fa03ab45-8485-4f92-8347-b389ac909c21" providerId="ADAL" clId="{0ADB56F9-879E-46B4-B544-77B1534E1F8B}" dt="2024-06-07T15:18:37.849" v="227" actId="165"/>
          <ac:spMkLst>
            <pc:docMk/>
            <pc:sldMk cId="0" sldId="260"/>
            <ac:spMk id="344" creationId="{C2356EC9-A1AC-5A54-5D4D-C2F55607AEAC}"/>
          </ac:spMkLst>
        </pc:spChg>
        <pc:spChg chg="mod">
          <ac:chgData name="Chen, Shuangliang" userId="fa03ab45-8485-4f92-8347-b389ac909c21" providerId="ADAL" clId="{0ADB56F9-879E-46B4-B544-77B1534E1F8B}" dt="2024-06-07T15:18:37.849" v="227" actId="165"/>
          <ac:spMkLst>
            <pc:docMk/>
            <pc:sldMk cId="0" sldId="260"/>
            <ac:spMk id="345" creationId="{749B641E-5329-444F-4F45-4D04A1296209}"/>
          </ac:spMkLst>
        </pc:spChg>
        <pc:spChg chg="mod">
          <ac:chgData name="Chen, Shuangliang" userId="fa03ab45-8485-4f92-8347-b389ac909c21" providerId="ADAL" clId="{0ADB56F9-879E-46B4-B544-77B1534E1F8B}" dt="2024-06-07T15:18:37.849" v="227" actId="165"/>
          <ac:spMkLst>
            <pc:docMk/>
            <pc:sldMk cId="0" sldId="260"/>
            <ac:spMk id="346" creationId="{105E3707-E94B-7A43-D8DE-3EF11D8482FD}"/>
          </ac:spMkLst>
        </pc:spChg>
        <pc:spChg chg="mod">
          <ac:chgData name="Chen, Shuangliang" userId="fa03ab45-8485-4f92-8347-b389ac909c21" providerId="ADAL" clId="{0ADB56F9-879E-46B4-B544-77B1534E1F8B}" dt="2024-06-07T15:18:37.849" v="227" actId="165"/>
          <ac:spMkLst>
            <pc:docMk/>
            <pc:sldMk cId="0" sldId="260"/>
            <ac:spMk id="347" creationId="{ED3C0287-68D3-4ED6-BC96-CE51B7B06AA1}"/>
          </ac:spMkLst>
        </pc:spChg>
        <pc:spChg chg="mod">
          <ac:chgData name="Chen, Shuangliang" userId="fa03ab45-8485-4f92-8347-b389ac909c21" providerId="ADAL" clId="{0ADB56F9-879E-46B4-B544-77B1534E1F8B}" dt="2024-06-07T15:18:37.849" v="227" actId="165"/>
          <ac:spMkLst>
            <pc:docMk/>
            <pc:sldMk cId="0" sldId="260"/>
            <ac:spMk id="348" creationId="{D13ABC93-6400-E1A8-EDB6-2A771DCEA249}"/>
          </ac:spMkLst>
        </pc:spChg>
        <pc:spChg chg="mod">
          <ac:chgData name="Chen, Shuangliang" userId="fa03ab45-8485-4f92-8347-b389ac909c21" providerId="ADAL" clId="{0ADB56F9-879E-46B4-B544-77B1534E1F8B}" dt="2024-06-07T15:18:37.849" v="227" actId="165"/>
          <ac:spMkLst>
            <pc:docMk/>
            <pc:sldMk cId="0" sldId="260"/>
            <ac:spMk id="349" creationId="{2DC78BF1-DED9-6133-1050-C0F6B187F63D}"/>
          </ac:spMkLst>
        </pc:spChg>
        <pc:spChg chg="mod">
          <ac:chgData name="Chen, Shuangliang" userId="fa03ab45-8485-4f92-8347-b389ac909c21" providerId="ADAL" clId="{0ADB56F9-879E-46B4-B544-77B1534E1F8B}" dt="2024-06-07T15:18:37.849" v="227" actId="165"/>
          <ac:spMkLst>
            <pc:docMk/>
            <pc:sldMk cId="0" sldId="260"/>
            <ac:spMk id="350" creationId="{AF1CA869-57C7-32AC-1491-07F0E14A29E6}"/>
          </ac:spMkLst>
        </pc:spChg>
        <pc:spChg chg="mod">
          <ac:chgData name="Chen, Shuangliang" userId="fa03ab45-8485-4f92-8347-b389ac909c21" providerId="ADAL" clId="{0ADB56F9-879E-46B4-B544-77B1534E1F8B}" dt="2024-06-07T15:18:37.849" v="227" actId="165"/>
          <ac:spMkLst>
            <pc:docMk/>
            <pc:sldMk cId="0" sldId="260"/>
            <ac:spMk id="351" creationId="{495F41CD-9AEF-2587-985E-6846FE078C04}"/>
          </ac:spMkLst>
        </pc:spChg>
        <pc:spChg chg="mod">
          <ac:chgData name="Chen, Shuangliang" userId="fa03ab45-8485-4f92-8347-b389ac909c21" providerId="ADAL" clId="{0ADB56F9-879E-46B4-B544-77B1534E1F8B}" dt="2024-06-07T15:18:37.849" v="227" actId="165"/>
          <ac:spMkLst>
            <pc:docMk/>
            <pc:sldMk cId="0" sldId="260"/>
            <ac:spMk id="352" creationId="{2D4453BC-9D67-AEFF-024B-A27F17A240F8}"/>
          </ac:spMkLst>
        </pc:spChg>
        <pc:spChg chg="mod">
          <ac:chgData name="Chen, Shuangliang" userId="fa03ab45-8485-4f92-8347-b389ac909c21" providerId="ADAL" clId="{0ADB56F9-879E-46B4-B544-77B1534E1F8B}" dt="2024-06-07T15:18:37.849" v="227" actId="165"/>
          <ac:spMkLst>
            <pc:docMk/>
            <pc:sldMk cId="0" sldId="260"/>
            <ac:spMk id="353" creationId="{3A5C365C-B21D-B1B1-D2C4-B66DD889F2FF}"/>
          </ac:spMkLst>
        </pc:spChg>
        <pc:spChg chg="mod">
          <ac:chgData name="Chen, Shuangliang" userId="fa03ab45-8485-4f92-8347-b389ac909c21" providerId="ADAL" clId="{0ADB56F9-879E-46B4-B544-77B1534E1F8B}" dt="2024-06-07T15:18:37.849" v="227" actId="165"/>
          <ac:spMkLst>
            <pc:docMk/>
            <pc:sldMk cId="0" sldId="260"/>
            <ac:spMk id="354" creationId="{0251A304-4492-F850-FDF2-5F240108BE1D}"/>
          </ac:spMkLst>
        </pc:spChg>
        <pc:spChg chg="mod">
          <ac:chgData name="Chen, Shuangliang" userId="fa03ab45-8485-4f92-8347-b389ac909c21" providerId="ADAL" clId="{0ADB56F9-879E-46B4-B544-77B1534E1F8B}" dt="2024-06-07T15:18:37.849" v="227" actId="165"/>
          <ac:spMkLst>
            <pc:docMk/>
            <pc:sldMk cId="0" sldId="260"/>
            <ac:spMk id="355" creationId="{E0A2D5A9-1180-33BB-E877-478E6EF47A8F}"/>
          </ac:spMkLst>
        </pc:spChg>
        <pc:spChg chg="mod">
          <ac:chgData name="Chen, Shuangliang" userId="fa03ab45-8485-4f92-8347-b389ac909c21" providerId="ADAL" clId="{0ADB56F9-879E-46B4-B544-77B1534E1F8B}" dt="2024-06-07T15:18:37.849" v="227" actId="165"/>
          <ac:spMkLst>
            <pc:docMk/>
            <pc:sldMk cId="0" sldId="260"/>
            <ac:spMk id="356" creationId="{F2C15B97-ABEC-2762-6667-96CC24BE0F37}"/>
          </ac:spMkLst>
        </pc:spChg>
        <pc:spChg chg="mod">
          <ac:chgData name="Chen, Shuangliang" userId="fa03ab45-8485-4f92-8347-b389ac909c21" providerId="ADAL" clId="{0ADB56F9-879E-46B4-B544-77B1534E1F8B}" dt="2024-06-07T15:18:37.849" v="227" actId="165"/>
          <ac:spMkLst>
            <pc:docMk/>
            <pc:sldMk cId="0" sldId="260"/>
            <ac:spMk id="357" creationId="{4E587222-77A8-9988-9669-255B20B4388C}"/>
          </ac:spMkLst>
        </pc:spChg>
        <pc:spChg chg="mod">
          <ac:chgData name="Chen, Shuangliang" userId="fa03ab45-8485-4f92-8347-b389ac909c21" providerId="ADAL" clId="{0ADB56F9-879E-46B4-B544-77B1534E1F8B}" dt="2024-06-07T15:18:37.849" v="227" actId="165"/>
          <ac:spMkLst>
            <pc:docMk/>
            <pc:sldMk cId="0" sldId="260"/>
            <ac:spMk id="358" creationId="{D7F2D470-194C-A3AF-5B7A-78E4B843BB1A}"/>
          </ac:spMkLst>
        </pc:spChg>
        <pc:spChg chg="mod">
          <ac:chgData name="Chen, Shuangliang" userId="fa03ab45-8485-4f92-8347-b389ac909c21" providerId="ADAL" clId="{0ADB56F9-879E-46B4-B544-77B1534E1F8B}" dt="2024-06-07T15:18:37.849" v="227" actId="165"/>
          <ac:spMkLst>
            <pc:docMk/>
            <pc:sldMk cId="0" sldId="260"/>
            <ac:spMk id="359" creationId="{FAE8C07B-BF24-BDA3-FE49-6D2296C69C2F}"/>
          </ac:spMkLst>
        </pc:spChg>
        <pc:spChg chg="mod">
          <ac:chgData name="Chen, Shuangliang" userId="fa03ab45-8485-4f92-8347-b389ac909c21" providerId="ADAL" clId="{0ADB56F9-879E-46B4-B544-77B1534E1F8B}" dt="2024-06-07T15:18:37.849" v="227" actId="165"/>
          <ac:spMkLst>
            <pc:docMk/>
            <pc:sldMk cId="0" sldId="260"/>
            <ac:spMk id="360" creationId="{8CC12151-696A-9601-8F2B-C61A8251EEB2}"/>
          </ac:spMkLst>
        </pc:spChg>
        <pc:spChg chg="mod">
          <ac:chgData name="Chen, Shuangliang" userId="fa03ab45-8485-4f92-8347-b389ac909c21" providerId="ADAL" clId="{0ADB56F9-879E-46B4-B544-77B1534E1F8B}" dt="2024-06-07T15:18:37.849" v="227" actId="165"/>
          <ac:spMkLst>
            <pc:docMk/>
            <pc:sldMk cId="0" sldId="260"/>
            <ac:spMk id="361" creationId="{249FE913-AF62-977D-C8B2-92B5C4D1E8FD}"/>
          </ac:spMkLst>
        </pc:spChg>
        <pc:spChg chg="mod">
          <ac:chgData name="Chen, Shuangliang" userId="fa03ab45-8485-4f92-8347-b389ac909c21" providerId="ADAL" clId="{0ADB56F9-879E-46B4-B544-77B1534E1F8B}" dt="2024-06-07T15:18:37.849" v="227" actId="165"/>
          <ac:spMkLst>
            <pc:docMk/>
            <pc:sldMk cId="0" sldId="260"/>
            <ac:spMk id="362" creationId="{825E89BA-839E-B251-F0FA-5448D5B35CD9}"/>
          </ac:spMkLst>
        </pc:spChg>
        <pc:spChg chg="mod">
          <ac:chgData name="Chen, Shuangliang" userId="fa03ab45-8485-4f92-8347-b389ac909c21" providerId="ADAL" clId="{0ADB56F9-879E-46B4-B544-77B1534E1F8B}" dt="2024-06-07T15:18:37.849" v="227" actId="165"/>
          <ac:spMkLst>
            <pc:docMk/>
            <pc:sldMk cId="0" sldId="260"/>
            <ac:spMk id="363" creationId="{6D052EF5-10C3-1C11-8B88-04CDB514E452}"/>
          </ac:spMkLst>
        </pc:spChg>
        <pc:spChg chg="mod">
          <ac:chgData name="Chen, Shuangliang" userId="fa03ab45-8485-4f92-8347-b389ac909c21" providerId="ADAL" clId="{0ADB56F9-879E-46B4-B544-77B1534E1F8B}" dt="2024-06-07T15:18:37.849" v="227" actId="165"/>
          <ac:spMkLst>
            <pc:docMk/>
            <pc:sldMk cId="0" sldId="260"/>
            <ac:spMk id="364" creationId="{6F4ED7A6-808F-61ED-2E9C-D2FA1A033738}"/>
          </ac:spMkLst>
        </pc:spChg>
        <pc:spChg chg="mod">
          <ac:chgData name="Chen, Shuangliang" userId="fa03ab45-8485-4f92-8347-b389ac909c21" providerId="ADAL" clId="{0ADB56F9-879E-46B4-B544-77B1534E1F8B}" dt="2024-06-07T15:18:37.849" v="227" actId="165"/>
          <ac:spMkLst>
            <pc:docMk/>
            <pc:sldMk cId="0" sldId="260"/>
            <ac:spMk id="365" creationId="{3714ABF5-3BC7-BFE7-FC60-4E412FE7E6BD}"/>
          </ac:spMkLst>
        </pc:spChg>
        <pc:spChg chg="mod">
          <ac:chgData name="Chen, Shuangliang" userId="fa03ab45-8485-4f92-8347-b389ac909c21" providerId="ADAL" clId="{0ADB56F9-879E-46B4-B544-77B1534E1F8B}" dt="2024-06-07T15:18:37.849" v="227" actId="165"/>
          <ac:spMkLst>
            <pc:docMk/>
            <pc:sldMk cId="0" sldId="260"/>
            <ac:spMk id="366" creationId="{4163EAF2-A6DD-DA08-AD1D-2B54C1F0C41B}"/>
          </ac:spMkLst>
        </pc:spChg>
        <pc:spChg chg="mod">
          <ac:chgData name="Chen, Shuangliang" userId="fa03ab45-8485-4f92-8347-b389ac909c21" providerId="ADAL" clId="{0ADB56F9-879E-46B4-B544-77B1534E1F8B}" dt="2024-06-07T15:18:37.849" v="227" actId="165"/>
          <ac:spMkLst>
            <pc:docMk/>
            <pc:sldMk cId="0" sldId="260"/>
            <ac:spMk id="367" creationId="{E28DB001-26F7-EE6B-B362-6F70B27EF293}"/>
          </ac:spMkLst>
        </pc:spChg>
        <pc:spChg chg="mod">
          <ac:chgData name="Chen, Shuangliang" userId="fa03ab45-8485-4f92-8347-b389ac909c21" providerId="ADAL" clId="{0ADB56F9-879E-46B4-B544-77B1534E1F8B}" dt="2024-06-07T15:18:37.849" v="227" actId="165"/>
          <ac:spMkLst>
            <pc:docMk/>
            <pc:sldMk cId="0" sldId="260"/>
            <ac:spMk id="368" creationId="{4E8A1C57-01EC-B093-BF5B-C619E6B528D8}"/>
          </ac:spMkLst>
        </pc:spChg>
        <pc:spChg chg="mod">
          <ac:chgData name="Chen, Shuangliang" userId="fa03ab45-8485-4f92-8347-b389ac909c21" providerId="ADAL" clId="{0ADB56F9-879E-46B4-B544-77B1534E1F8B}" dt="2024-06-07T15:18:37.849" v="227" actId="165"/>
          <ac:spMkLst>
            <pc:docMk/>
            <pc:sldMk cId="0" sldId="260"/>
            <ac:spMk id="369" creationId="{F62A2CAD-5453-74E5-E453-C9EF3F767F0C}"/>
          </ac:spMkLst>
        </pc:spChg>
        <pc:spChg chg="mod">
          <ac:chgData name="Chen, Shuangliang" userId="fa03ab45-8485-4f92-8347-b389ac909c21" providerId="ADAL" clId="{0ADB56F9-879E-46B4-B544-77B1534E1F8B}" dt="2024-06-07T15:18:37.849" v="227" actId="165"/>
          <ac:spMkLst>
            <pc:docMk/>
            <pc:sldMk cId="0" sldId="260"/>
            <ac:spMk id="370" creationId="{6A15FC26-17A1-F8D4-6929-F62A87DE68A7}"/>
          </ac:spMkLst>
        </pc:spChg>
        <pc:spChg chg="mod">
          <ac:chgData name="Chen, Shuangliang" userId="fa03ab45-8485-4f92-8347-b389ac909c21" providerId="ADAL" clId="{0ADB56F9-879E-46B4-B544-77B1534E1F8B}" dt="2024-06-07T15:18:37.849" v="227" actId="165"/>
          <ac:spMkLst>
            <pc:docMk/>
            <pc:sldMk cId="0" sldId="260"/>
            <ac:spMk id="371" creationId="{1B3BB336-E7BD-DF8D-482A-C14DBBD553B4}"/>
          </ac:spMkLst>
        </pc:spChg>
        <pc:spChg chg="mod">
          <ac:chgData name="Chen, Shuangliang" userId="fa03ab45-8485-4f92-8347-b389ac909c21" providerId="ADAL" clId="{0ADB56F9-879E-46B4-B544-77B1534E1F8B}" dt="2024-06-07T15:18:37.849" v="227" actId="165"/>
          <ac:spMkLst>
            <pc:docMk/>
            <pc:sldMk cId="0" sldId="260"/>
            <ac:spMk id="372" creationId="{05CC8C3C-C73E-95B6-128E-ED7E65ED22E6}"/>
          </ac:spMkLst>
        </pc:spChg>
        <pc:spChg chg="mod">
          <ac:chgData name="Chen, Shuangliang" userId="fa03ab45-8485-4f92-8347-b389ac909c21" providerId="ADAL" clId="{0ADB56F9-879E-46B4-B544-77B1534E1F8B}" dt="2024-06-07T15:18:37.849" v="227" actId="165"/>
          <ac:spMkLst>
            <pc:docMk/>
            <pc:sldMk cId="0" sldId="260"/>
            <ac:spMk id="373" creationId="{52C0354A-6775-21DB-B00C-7675E2256E21}"/>
          </ac:spMkLst>
        </pc:spChg>
        <pc:spChg chg="mod">
          <ac:chgData name="Chen, Shuangliang" userId="fa03ab45-8485-4f92-8347-b389ac909c21" providerId="ADAL" clId="{0ADB56F9-879E-46B4-B544-77B1534E1F8B}" dt="2024-06-07T15:18:37.849" v="227" actId="165"/>
          <ac:spMkLst>
            <pc:docMk/>
            <pc:sldMk cId="0" sldId="260"/>
            <ac:spMk id="374" creationId="{4F62247E-409E-BBE3-81C2-D9023D0FA3FA}"/>
          </ac:spMkLst>
        </pc:spChg>
        <pc:spChg chg="mod">
          <ac:chgData name="Chen, Shuangliang" userId="fa03ab45-8485-4f92-8347-b389ac909c21" providerId="ADAL" clId="{0ADB56F9-879E-46B4-B544-77B1534E1F8B}" dt="2024-06-07T15:18:37.849" v="227" actId="165"/>
          <ac:spMkLst>
            <pc:docMk/>
            <pc:sldMk cId="0" sldId="260"/>
            <ac:spMk id="375" creationId="{4677CE6E-8248-B2A5-13C8-8873A5C36311}"/>
          </ac:spMkLst>
        </pc:spChg>
        <pc:spChg chg="mod">
          <ac:chgData name="Chen, Shuangliang" userId="fa03ab45-8485-4f92-8347-b389ac909c21" providerId="ADAL" clId="{0ADB56F9-879E-46B4-B544-77B1534E1F8B}" dt="2024-06-07T15:18:37.849" v="227" actId="165"/>
          <ac:spMkLst>
            <pc:docMk/>
            <pc:sldMk cId="0" sldId="260"/>
            <ac:spMk id="376" creationId="{EDFE0530-370F-2591-E5DA-A08C2377D148}"/>
          </ac:spMkLst>
        </pc:spChg>
        <pc:spChg chg="mod">
          <ac:chgData name="Chen, Shuangliang" userId="fa03ab45-8485-4f92-8347-b389ac909c21" providerId="ADAL" clId="{0ADB56F9-879E-46B4-B544-77B1534E1F8B}" dt="2024-06-07T15:18:37.849" v="227" actId="165"/>
          <ac:spMkLst>
            <pc:docMk/>
            <pc:sldMk cId="0" sldId="260"/>
            <ac:spMk id="377" creationId="{6767DC5F-BA90-0D14-0B7E-FF6B0AE82963}"/>
          </ac:spMkLst>
        </pc:spChg>
        <pc:spChg chg="mod">
          <ac:chgData name="Chen, Shuangliang" userId="fa03ab45-8485-4f92-8347-b389ac909c21" providerId="ADAL" clId="{0ADB56F9-879E-46B4-B544-77B1534E1F8B}" dt="2024-06-07T15:18:37.849" v="227" actId="165"/>
          <ac:spMkLst>
            <pc:docMk/>
            <pc:sldMk cId="0" sldId="260"/>
            <ac:spMk id="378" creationId="{692BE399-401E-D121-3663-A311CC143B7E}"/>
          </ac:spMkLst>
        </pc:spChg>
        <pc:spChg chg="mod">
          <ac:chgData name="Chen, Shuangliang" userId="fa03ab45-8485-4f92-8347-b389ac909c21" providerId="ADAL" clId="{0ADB56F9-879E-46B4-B544-77B1534E1F8B}" dt="2024-06-07T15:18:37.849" v="227" actId="165"/>
          <ac:spMkLst>
            <pc:docMk/>
            <pc:sldMk cId="0" sldId="260"/>
            <ac:spMk id="379" creationId="{B6869147-1614-7FCB-CD7E-635643782D8F}"/>
          </ac:spMkLst>
        </pc:spChg>
        <pc:spChg chg="mod">
          <ac:chgData name="Chen, Shuangliang" userId="fa03ab45-8485-4f92-8347-b389ac909c21" providerId="ADAL" clId="{0ADB56F9-879E-46B4-B544-77B1534E1F8B}" dt="2024-06-07T15:18:37.849" v="227" actId="165"/>
          <ac:spMkLst>
            <pc:docMk/>
            <pc:sldMk cId="0" sldId="260"/>
            <ac:spMk id="380" creationId="{2EFC267B-4494-3CFD-2CE4-1A2D91D96036}"/>
          </ac:spMkLst>
        </pc:spChg>
        <pc:spChg chg="mod">
          <ac:chgData name="Chen, Shuangliang" userId="fa03ab45-8485-4f92-8347-b389ac909c21" providerId="ADAL" clId="{0ADB56F9-879E-46B4-B544-77B1534E1F8B}" dt="2024-06-07T15:18:37.849" v="227" actId="165"/>
          <ac:spMkLst>
            <pc:docMk/>
            <pc:sldMk cId="0" sldId="260"/>
            <ac:spMk id="381" creationId="{F92E6FEF-62E5-97D5-834A-2EC503F6CC8F}"/>
          </ac:spMkLst>
        </pc:spChg>
        <pc:spChg chg="mod">
          <ac:chgData name="Chen, Shuangliang" userId="fa03ab45-8485-4f92-8347-b389ac909c21" providerId="ADAL" clId="{0ADB56F9-879E-46B4-B544-77B1534E1F8B}" dt="2024-06-07T15:18:37.849" v="227" actId="165"/>
          <ac:spMkLst>
            <pc:docMk/>
            <pc:sldMk cId="0" sldId="260"/>
            <ac:spMk id="382" creationId="{B021CBE2-8EDE-F5BF-B3E4-887CB1365366}"/>
          </ac:spMkLst>
        </pc:spChg>
        <pc:spChg chg="mod">
          <ac:chgData name="Chen, Shuangliang" userId="fa03ab45-8485-4f92-8347-b389ac909c21" providerId="ADAL" clId="{0ADB56F9-879E-46B4-B544-77B1534E1F8B}" dt="2024-06-07T15:18:37.849" v="227" actId="165"/>
          <ac:spMkLst>
            <pc:docMk/>
            <pc:sldMk cId="0" sldId="260"/>
            <ac:spMk id="383" creationId="{07462837-9839-8FA8-BDAD-0399609DB40C}"/>
          </ac:spMkLst>
        </pc:spChg>
        <pc:spChg chg="mod">
          <ac:chgData name="Chen, Shuangliang" userId="fa03ab45-8485-4f92-8347-b389ac909c21" providerId="ADAL" clId="{0ADB56F9-879E-46B4-B544-77B1534E1F8B}" dt="2024-06-07T15:18:37.849" v="227" actId="165"/>
          <ac:spMkLst>
            <pc:docMk/>
            <pc:sldMk cId="0" sldId="260"/>
            <ac:spMk id="384" creationId="{4882DAC0-374D-B262-82D2-E08C5E565BCC}"/>
          </ac:spMkLst>
        </pc:spChg>
        <pc:spChg chg="mod">
          <ac:chgData name="Chen, Shuangliang" userId="fa03ab45-8485-4f92-8347-b389ac909c21" providerId="ADAL" clId="{0ADB56F9-879E-46B4-B544-77B1534E1F8B}" dt="2024-06-07T15:18:37.849" v="227" actId="165"/>
          <ac:spMkLst>
            <pc:docMk/>
            <pc:sldMk cId="0" sldId="260"/>
            <ac:spMk id="385" creationId="{601F75AC-1AA4-BA0B-5A44-8F0CB3DAAC65}"/>
          </ac:spMkLst>
        </pc:spChg>
        <pc:spChg chg="mod">
          <ac:chgData name="Chen, Shuangliang" userId="fa03ab45-8485-4f92-8347-b389ac909c21" providerId="ADAL" clId="{0ADB56F9-879E-46B4-B544-77B1534E1F8B}" dt="2024-06-07T15:18:37.849" v="227" actId="165"/>
          <ac:spMkLst>
            <pc:docMk/>
            <pc:sldMk cId="0" sldId="260"/>
            <ac:spMk id="386" creationId="{36B5A6BC-9F7B-2C79-58F1-E9213F3CB94B}"/>
          </ac:spMkLst>
        </pc:spChg>
        <pc:spChg chg="mod">
          <ac:chgData name="Chen, Shuangliang" userId="fa03ab45-8485-4f92-8347-b389ac909c21" providerId="ADAL" clId="{0ADB56F9-879E-46B4-B544-77B1534E1F8B}" dt="2024-06-07T15:18:37.849" v="227" actId="165"/>
          <ac:spMkLst>
            <pc:docMk/>
            <pc:sldMk cId="0" sldId="260"/>
            <ac:spMk id="387" creationId="{5D1BFFA6-8822-504D-B039-AB0989A01FE3}"/>
          </ac:spMkLst>
        </pc:spChg>
        <pc:spChg chg="mod">
          <ac:chgData name="Chen, Shuangliang" userId="fa03ab45-8485-4f92-8347-b389ac909c21" providerId="ADAL" clId="{0ADB56F9-879E-46B4-B544-77B1534E1F8B}" dt="2024-06-07T15:18:37.849" v="227" actId="165"/>
          <ac:spMkLst>
            <pc:docMk/>
            <pc:sldMk cId="0" sldId="260"/>
            <ac:spMk id="388" creationId="{44846B81-E306-69C6-7BA5-56B5C29FDBED}"/>
          </ac:spMkLst>
        </pc:spChg>
        <pc:spChg chg="mod">
          <ac:chgData name="Chen, Shuangliang" userId="fa03ab45-8485-4f92-8347-b389ac909c21" providerId="ADAL" clId="{0ADB56F9-879E-46B4-B544-77B1534E1F8B}" dt="2024-06-07T15:18:37.849" v="227" actId="165"/>
          <ac:spMkLst>
            <pc:docMk/>
            <pc:sldMk cId="0" sldId="260"/>
            <ac:spMk id="389" creationId="{1762C27A-541B-9D5C-C930-B33E9ECC1AE7}"/>
          </ac:spMkLst>
        </pc:spChg>
        <pc:spChg chg="mod">
          <ac:chgData name="Chen, Shuangliang" userId="fa03ab45-8485-4f92-8347-b389ac909c21" providerId="ADAL" clId="{0ADB56F9-879E-46B4-B544-77B1534E1F8B}" dt="2024-06-07T15:18:37.849" v="227" actId="165"/>
          <ac:spMkLst>
            <pc:docMk/>
            <pc:sldMk cId="0" sldId="260"/>
            <ac:spMk id="390" creationId="{8911DF09-003B-246B-8F54-AE16FAFB2CAD}"/>
          </ac:spMkLst>
        </pc:spChg>
        <pc:spChg chg="mod">
          <ac:chgData name="Chen, Shuangliang" userId="fa03ab45-8485-4f92-8347-b389ac909c21" providerId="ADAL" clId="{0ADB56F9-879E-46B4-B544-77B1534E1F8B}" dt="2024-06-07T15:18:37.849" v="227" actId="165"/>
          <ac:spMkLst>
            <pc:docMk/>
            <pc:sldMk cId="0" sldId="260"/>
            <ac:spMk id="391" creationId="{49039D8B-4711-E67B-05E2-526E0C22CA6E}"/>
          </ac:spMkLst>
        </pc:spChg>
        <pc:spChg chg="mod">
          <ac:chgData name="Chen, Shuangliang" userId="fa03ab45-8485-4f92-8347-b389ac909c21" providerId="ADAL" clId="{0ADB56F9-879E-46B4-B544-77B1534E1F8B}" dt="2024-06-07T15:18:37.849" v="227" actId="165"/>
          <ac:spMkLst>
            <pc:docMk/>
            <pc:sldMk cId="0" sldId="260"/>
            <ac:spMk id="392" creationId="{C56EC3E2-EDAC-536C-E630-E4C2102D1B1F}"/>
          </ac:spMkLst>
        </pc:spChg>
        <pc:spChg chg="mod">
          <ac:chgData name="Chen, Shuangliang" userId="fa03ab45-8485-4f92-8347-b389ac909c21" providerId="ADAL" clId="{0ADB56F9-879E-46B4-B544-77B1534E1F8B}" dt="2024-06-07T15:18:37.849" v="227" actId="165"/>
          <ac:spMkLst>
            <pc:docMk/>
            <pc:sldMk cId="0" sldId="260"/>
            <ac:spMk id="393" creationId="{900CFB92-2794-1D91-9079-E40208D3EA27}"/>
          </ac:spMkLst>
        </pc:spChg>
        <pc:spChg chg="mod">
          <ac:chgData name="Chen, Shuangliang" userId="fa03ab45-8485-4f92-8347-b389ac909c21" providerId="ADAL" clId="{0ADB56F9-879E-46B4-B544-77B1534E1F8B}" dt="2024-06-07T15:18:37.849" v="227" actId="165"/>
          <ac:spMkLst>
            <pc:docMk/>
            <pc:sldMk cId="0" sldId="260"/>
            <ac:spMk id="394" creationId="{3A0CDCFD-9CD3-6BAA-5608-1AFA0E0FA47C}"/>
          </ac:spMkLst>
        </pc:spChg>
        <pc:spChg chg="mod">
          <ac:chgData name="Chen, Shuangliang" userId="fa03ab45-8485-4f92-8347-b389ac909c21" providerId="ADAL" clId="{0ADB56F9-879E-46B4-B544-77B1534E1F8B}" dt="2024-06-07T15:18:37.849" v="227" actId="165"/>
          <ac:spMkLst>
            <pc:docMk/>
            <pc:sldMk cId="0" sldId="260"/>
            <ac:spMk id="395" creationId="{3F84FBA0-C197-62D3-86F6-1FE8FD0868F8}"/>
          </ac:spMkLst>
        </pc:spChg>
        <pc:spChg chg="mod">
          <ac:chgData name="Chen, Shuangliang" userId="fa03ab45-8485-4f92-8347-b389ac909c21" providerId="ADAL" clId="{0ADB56F9-879E-46B4-B544-77B1534E1F8B}" dt="2024-06-07T15:18:37.849" v="227" actId="165"/>
          <ac:spMkLst>
            <pc:docMk/>
            <pc:sldMk cId="0" sldId="260"/>
            <ac:spMk id="396" creationId="{4CA4FEA3-0716-0AD5-4C2D-A0E04C697D1A}"/>
          </ac:spMkLst>
        </pc:spChg>
        <pc:spChg chg="mod">
          <ac:chgData name="Chen, Shuangliang" userId="fa03ab45-8485-4f92-8347-b389ac909c21" providerId="ADAL" clId="{0ADB56F9-879E-46B4-B544-77B1534E1F8B}" dt="2024-06-07T15:18:37.849" v="227" actId="165"/>
          <ac:spMkLst>
            <pc:docMk/>
            <pc:sldMk cId="0" sldId="260"/>
            <ac:spMk id="397" creationId="{FB6BD335-30CA-BD7E-3334-287A5C9C2159}"/>
          </ac:spMkLst>
        </pc:spChg>
        <pc:spChg chg="mod">
          <ac:chgData name="Chen, Shuangliang" userId="fa03ab45-8485-4f92-8347-b389ac909c21" providerId="ADAL" clId="{0ADB56F9-879E-46B4-B544-77B1534E1F8B}" dt="2024-06-07T15:18:37.849" v="227" actId="165"/>
          <ac:spMkLst>
            <pc:docMk/>
            <pc:sldMk cId="0" sldId="260"/>
            <ac:spMk id="398" creationId="{F4EAAFFF-B860-266F-F647-30EA9C07B595}"/>
          </ac:spMkLst>
        </pc:spChg>
        <pc:spChg chg="mod topLvl">
          <ac:chgData name="Chen, Shuangliang" userId="fa03ab45-8485-4f92-8347-b389ac909c21" providerId="ADAL" clId="{0ADB56F9-879E-46B4-B544-77B1534E1F8B}" dt="2024-06-10T16:59:36.196" v="2174" actId="207"/>
          <ac:spMkLst>
            <pc:docMk/>
            <pc:sldMk cId="0" sldId="260"/>
            <ac:spMk id="399" creationId="{9BC76032-09FA-AD77-0A95-5B6FCC4E171E}"/>
          </ac:spMkLst>
        </pc:spChg>
        <pc:spChg chg="mod topLvl">
          <ac:chgData name="Chen, Shuangliang" userId="fa03ab45-8485-4f92-8347-b389ac909c21" providerId="ADAL" clId="{0ADB56F9-879E-46B4-B544-77B1534E1F8B}" dt="2024-06-10T16:55:32.090" v="2122" actId="1076"/>
          <ac:spMkLst>
            <pc:docMk/>
            <pc:sldMk cId="0" sldId="260"/>
            <ac:spMk id="404" creationId="{79A8C5EE-CA43-82F6-9980-54C2684EF2BF}"/>
          </ac:spMkLst>
        </pc:spChg>
        <pc:spChg chg="mod topLvl">
          <ac:chgData name="Chen, Shuangliang" userId="fa03ab45-8485-4f92-8347-b389ac909c21" providerId="ADAL" clId="{0ADB56F9-879E-46B4-B544-77B1534E1F8B}" dt="2024-06-10T16:55:32.090" v="2122" actId="1076"/>
          <ac:spMkLst>
            <pc:docMk/>
            <pc:sldMk cId="0" sldId="260"/>
            <ac:spMk id="405" creationId="{FF4B8F7E-8B28-BEE3-CF43-C181179E9143}"/>
          </ac:spMkLst>
        </pc:spChg>
        <pc:spChg chg="mod topLvl">
          <ac:chgData name="Chen, Shuangliang" userId="fa03ab45-8485-4f92-8347-b389ac909c21" providerId="ADAL" clId="{0ADB56F9-879E-46B4-B544-77B1534E1F8B}" dt="2024-06-10T16:55:32.090" v="2122" actId="1076"/>
          <ac:spMkLst>
            <pc:docMk/>
            <pc:sldMk cId="0" sldId="260"/>
            <ac:spMk id="406" creationId="{EB6C328D-4AAD-F213-EADF-EED6B5BD9DCA}"/>
          </ac:spMkLst>
        </pc:spChg>
        <pc:spChg chg="mod topLvl">
          <ac:chgData name="Chen, Shuangliang" userId="fa03ab45-8485-4f92-8347-b389ac909c21" providerId="ADAL" clId="{0ADB56F9-879E-46B4-B544-77B1534E1F8B}" dt="2024-06-10T16:55:32.090" v="2122" actId="1076"/>
          <ac:spMkLst>
            <pc:docMk/>
            <pc:sldMk cId="0" sldId="260"/>
            <ac:spMk id="407" creationId="{CC752318-9DB0-82A0-889E-717876633F31}"/>
          </ac:spMkLst>
        </pc:spChg>
        <pc:spChg chg="mod topLvl">
          <ac:chgData name="Chen, Shuangliang" userId="fa03ab45-8485-4f92-8347-b389ac909c21" providerId="ADAL" clId="{0ADB56F9-879E-46B4-B544-77B1534E1F8B}" dt="2024-06-10T16:55:32.090" v="2122" actId="1076"/>
          <ac:spMkLst>
            <pc:docMk/>
            <pc:sldMk cId="0" sldId="260"/>
            <ac:spMk id="408" creationId="{C979D66F-1438-3F07-6A45-09178033A46A}"/>
          </ac:spMkLst>
        </pc:spChg>
        <pc:spChg chg="mod topLvl">
          <ac:chgData name="Chen, Shuangliang" userId="fa03ab45-8485-4f92-8347-b389ac909c21" providerId="ADAL" clId="{0ADB56F9-879E-46B4-B544-77B1534E1F8B}" dt="2024-06-10T16:55:32.090" v="2122" actId="1076"/>
          <ac:spMkLst>
            <pc:docMk/>
            <pc:sldMk cId="0" sldId="260"/>
            <ac:spMk id="409" creationId="{27F86BED-A5D6-4646-4FDE-E1341D3A87FD}"/>
          </ac:spMkLst>
        </pc:spChg>
        <pc:spChg chg="mod topLvl">
          <ac:chgData name="Chen, Shuangliang" userId="fa03ab45-8485-4f92-8347-b389ac909c21" providerId="ADAL" clId="{0ADB56F9-879E-46B4-B544-77B1534E1F8B}" dt="2024-06-10T16:55:32.090" v="2122" actId="1076"/>
          <ac:spMkLst>
            <pc:docMk/>
            <pc:sldMk cId="0" sldId="260"/>
            <ac:spMk id="410" creationId="{A0B444F2-339D-2090-4CF4-0CAAAE563E61}"/>
          </ac:spMkLst>
        </pc:spChg>
        <pc:spChg chg="mod topLvl">
          <ac:chgData name="Chen, Shuangliang" userId="fa03ab45-8485-4f92-8347-b389ac909c21" providerId="ADAL" clId="{0ADB56F9-879E-46B4-B544-77B1534E1F8B}" dt="2024-06-10T16:55:32.090" v="2122" actId="1076"/>
          <ac:spMkLst>
            <pc:docMk/>
            <pc:sldMk cId="0" sldId="260"/>
            <ac:spMk id="411" creationId="{4781F314-28D8-370D-1A31-B99656CC8F24}"/>
          </ac:spMkLst>
        </pc:spChg>
        <pc:spChg chg="mod topLvl">
          <ac:chgData name="Chen, Shuangliang" userId="fa03ab45-8485-4f92-8347-b389ac909c21" providerId="ADAL" clId="{0ADB56F9-879E-46B4-B544-77B1534E1F8B}" dt="2024-06-10T16:55:32.090" v="2122" actId="1076"/>
          <ac:spMkLst>
            <pc:docMk/>
            <pc:sldMk cId="0" sldId="260"/>
            <ac:spMk id="412" creationId="{6A7B4AEE-A57F-9677-03B2-E83B81CDF24B}"/>
          </ac:spMkLst>
        </pc:spChg>
        <pc:spChg chg="mod topLvl">
          <ac:chgData name="Chen, Shuangliang" userId="fa03ab45-8485-4f92-8347-b389ac909c21" providerId="ADAL" clId="{0ADB56F9-879E-46B4-B544-77B1534E1F8B}" dt="2024-06-10T16:55:32.090" v="2122" actId="1076"/>
          <ac:spMkLst>
            <pc:docMk/>
            <pc:sldMk cId="0" sldId="260"/>
            <ac:spMk id="413" creationId="{2F0C42AF-68D4-F8A9-7389-2A94D9B57676}"/>
          </ac:spMkLst>
        </pc:spChg>
        <pc:spChg chg="mod topLvl">
          <ac:chgData name="Chen, Shuangliang" userId="fa03ab45-8485-4f92-8347-b389ac909c21" providerId="ADAL" clId="{0ADB56F9-879E-46B4-B544-77B1534E1F8B}" dt="2024-06-10T16:55:32.090" v="2122" actId="1076"/>
          <ac:spMkLst>
            <pc:docMk/>
            <pc:sldMk cId="0" sldId="260"/>
            <ac:spMk id="414" creationId="{13712BE1-DD99-1EE6-1CD9-31970D1143B3}"/>
          </ac:spMkLst>
        </pc:spChg>
        <pc:spChg chg="mod topLvl">
          <ac:chgData name="Chen, Shuangliang" userId="fa03ab45-8485-4f92-8347-b389ac909c21" providerId="ADAL" clId="{0ADB56F9-879E-46B4-B544-77B1534E1F8B}" dt="2024-06-10T16:55:32.090" v="2122" actId="1076"/>
          <ac:spMkLst>
            <pc:docMk/>
            <pc:sldMk cId="0" sldId="260"/>
            <ac:spMk id="415" creationId="{944C5B74-A98A-E3C2-257C-45169E832303}"/>
          </ac:spMkLst>
        </pc:spChg>
        <pc:spChg chg="mod topLvl">
          <ac:chgData name="Chen, Shuangliang" userId="fa03ab45-8485-4f92-8347-b389ac909c21" providerId="ADAL" clId="{0ADB56F9-879E-46B4-B544-77B1534E1F8B}" dt="2024-06-10T16:55:32.090" v="2122" actId="1076"/>
          <ac:spMkLst>
            <pc:docMk/>
            <pc:sldMk cId="0" sldId="260"/>
            <ac:spMk id="416" creationId="{7507225E-AE6C-BB6D-EC05-8C11DA5BA3EF}"/>
          </ac:spMkLst>
        </pc:spChg>
        <pc:spChg chg="mod topLvl">
          <ac:chgData name="Chen, Shuangliang" userId="fa03ab45-8485-4f92-8347-b389ac909c21" providerId="ADAL" clId="{0ADB56F9-879E-46B4-B544-77B1534E1F8B}" dt="2024-06-10T16:55:32.090" v="2122" actId="1076"/>
          <ac:spMkLst>
            <pc:docMk/>
            <pc:sldMk cId="0" sldId="260"/>
            <ac:spMk id="417" creationId="{1DB28F48-8636-41DE-0032-C2757203F71D}"/>
          </ac:spMkLst>
        </pc:spChg>
        <pc:spChg chg="mod topLvl">
          <ac:chgData name="Chen, Shuangliang" userId="fa03ab45-8485-4f92-8347-b389ac909c21" providerId="ADAL" clId="{0ADB56F9-879E-46B4-B544-77B1534E1F8B}" dt="2024-06-10T16:55:32.090" v="2122" actId="1076"/>
          <ac:spMkLst>
            <pc:docMk/>
            <pc:sldMk cId="0" sldId="260"/>
            <ac:spMk id="418" creationId="{002E6C8D-32CE-3FE0-8056-D839CC302F16}"/>
          </ac:spMkLst>
        </pc:spChg>
        <pc:spChg chg="mod topLvl">
          <ac:chgData name="Chen, Shuangliang" userId="fa03ab45-8485-4f92-8347-b389ac909c21" providerId="ADAL" clId="{0ADB56F9-879E-46B4-B544-77B1534E1F8B}" dt="2024-06-10T16:55:32.090" v="2122" actId="1076"/>
          <ac:spMkLst>
            <pc:docMk/>
            <pc:sldMk cId="0" sldId="260"/>
            <ac:spMk id="419" creationId="{243977F4-D757-FD26-1E5D-F974D1D3C2E8}"/>
          </ac:spMkLst>
        </pc:spChg>
        <pc:spChg chg="mod topLvl">
          <ac:chgData name="Chen, Shuangliang" userId="fa03ab45-8485-4f92-8347-b389ac909c21" providerId="ADAL" clId="{0ADB56F9-879E-46B4-B544-77B1534E1F8B}" dt="2024-06-10T16:55:32.090" v="2122" actId="1076"/>
          <ac:spMkLst>
            <pc:docMk/>
            <pc:sldMk cId="0" sldId="260"/>
            <ac:spMk id="420" creationId="{E4BE45D3-3B63-6368-A443-CC97F690810D}"/>
          </ac:spMkLst>
        </pc:spChg>
        <pc:spChg chg="mod topLvl">
          <ac:chgData name="Chen, Shuangliang" userId="fa03ab45-8485-4f92-8347-b389ac909c21" providerId="ADAL" clId="{0ADB56F9-879E-46B4-B544-77B1534E1F8B}" dt="2024-06-10T16:55:32.090" v="2122" actId="1076"/>
          <ac:spMkLst>
            <pc:docMk/>
            <pc:sldMk cId="0" sldId="260"/>
            <ac:spMk id="421" creationId="{5CEF42F3-54EA-9C19-C762-C1E4DEC105D5}"/>
          </ac:spMkLst>
        </pc:spChg>
        <pc:spChg chg="mod topLvl">
          <ac:chgData name="Chen, Shuangliang" userId="fa03ab45-8485-4f92-8347-b389ac909c21" providerId="ADAL" clId="{0ADB56F9-879E-46B4-B544-77B1534E1F8B}" dt="2024-06-10T16:55:32.090" v="2122" actId="1076"/>
          <ac:spMkLst>
            <pc:docMk/>
            <pc:sldMk cId="0" sldId="260"/>
            <ac:spMk id="422" creationId="{91920A47-5DAB-1E02-65DB-C13C39852D02}"/>
          </ac:spMkLst>
        </pc:spChg>
        <pc:spChg chg="mod topLvl">
          <ac:chgData name="Chen, Shuangliang" userId="fa03ab45-8485-4f92-8347-b389ac909c21" providerId="ADAL" clId="{0ADB56F9-879E-46B4-B544-77B1534E1F8B}" dt="2024-06-10T16:55:32.090" v="2122" actId="1076"/>
          <ac:spMkLst>
            <pc:docMk/>
            <pc:sldMk cId="0" sldId="260"/>
            <ac:spMk id="423" creationId="{CB478C21-B09E-C8F6-9C60-1B5F38E4A035}"/>
          </ac:spMkLst>
        </pc:spChg>
        <pc:spChg chg="mod topLvl">
          <ac:chgData name="Chen, Shuangliang" userId="fa03ab45-8485-4f92-8347-b389ac909c21" providerId="ADAL" clId="{0ADB56F9-879E-46B4-B544-77B1534E1F8B}" dt="2024-06-10T16:55:32.090" v="2122" actId="1076"/>
          <ac:spMkLst>
            <pc:docMk/>
            <pc:sldMk cId="0" sldId="260"/>
            <ac:spMk id="424" creationId="{EA649543-7A23-5B46-D991-583471F46137}"/>
          </ac:spMkLst>
        </pc:spChg>
        <pc:spChg chg="mod topLvl">
          <ac:chgData name="Chen, Shuangliang" userId="fa03ab45-8485-4f92-8347-b389ac909c21" providerId="ADAL" clId="{0ADB56F9-879E-46B4-B544-77B1534E1F8B}" dt="2024-06-10T16:55:32.090" v="2122" actId="1076"/>
          <ac:spMkLst>
            <pc:docMk/>
            <pc:sldMk cId="0" sldId="260"/>
            <ac:spMk id="425" creationId="{641598F0-2D63-6FCF-973D-26D68F299244}"/>
          </ac:spMkLst>
        </pc:spChg>
        <pc:spChg chg="mod topLvl">
          <ac:chgData name="Chen, Shuangliang" userId="fa03ab45-8485-4f92-8347-b389ac909c21" providerId="ADAL" clId="{0ADB56F9-879E-46B4-B544-77B1534E1F8B}" dt="2024-06-10T16:55:32.090" v="2122" actId="1076"/>
          <ac:spMkLst>
            <pc:docMk/>
            <pc:sldMk cId="0" sldId="260"/>
            <ac:spMk id="426" creationId="{3B08A0B8-CF61-63A2-78B1-FD28711448F1}"/>
          </ac:spMkLst>
        </pc:spChg>
        <pc:spChg chg="mod topLvl">
          <ac:chgData name="Chen, Shuangliang" userId="fa03ab45-8485-4f92-8347-b389ac909c21" providerId="ADAL" clId="{0ADB56F9-879E-46B4-B544-77B1534E1F8B}" dt="2024-06-10T16:55:32.090" v="2122" actId="1076"/>
          <ac:spMkLst>
            <pc:docMk/>
            <pc:sldMk cId="0" sldId="260"/>
            <ac:spMk id="427" creationId="{A43B0314-D541-88AB-BBE5-A5DDB0455C76}"/>
          </ac:spMkLst>
        </pc:spChg>
        <pc:spChg chg="mod topLvl">
          <ac:chgData name="Chen, Shuangliang" userId="fa03ab45-8485-4f92-8347-b389ac909c21" providerId="ADAL" clId="{0ADB56F9-879E-46B4-B544-77B1534E1F8B}" dt="2024-06-10T17:00:25.441" v="2178" actId="165"/>
          <ac:spMkLst>
            <pc:docMk/>
            <pc:sldMk cId="0" sldId="260"/>
            <ac:spMk id="428" creationId="{91EF4209-72DF-D2DC-574B-622F1E2CF975}"/>
          </ac:spMkLst>
        </pc:spChg>
        <pc:spChg chg="mod topLvl">
          <ac:chgData name="Chen, Shuangliang" userId="fa03ab45-8485-4f92-8347-b389ac909c21" providerId="ADAL" clId="{0ADB56F9-879E-46B4-B544-77B1534E1F8B}" dt="2024-06-10T17:00:25.441" v="2178" actId="165"/>
          <ac:spMkLst>
            <pc:docMk/>
            <pc:sldMk cId="0" sldId="260"/>
            <ac:spMk id="429" creationId="{D26B6EED-B8DC-1DC4-B1F1-2C92442E77F5}"/>
          </ac:spMkLst>
        </pc:spChg>
        <pc:spChg chg="mod topLvl">
          <ac:chgData name="Chen, Shuangliang" userId="fa03ab45-8485-4f92-8347-b389ac909c21" providerId="ADAL" clId="{0ADB56F9-879E-46B4-B544-77B1534E1F8B}" dt="2024-06-10T17:00:25.441" v="2178" actId="165"/>
          <ac:spMkLst>
            <pc:docMk/>
            <pc:sldMk cId="0" sldId="260"/>
            <ac:spMk id="430" creationId="{0C30E496-F597-C020-8258-1EC925FCD724}"/>
          </ac:spMkLst>
        </pc:spChg>
        <pc:spChg chg="mod topLvl">
          <ac:chgData name="Chen, Shuangliang" userId="fa03ab45-8485-4f92-8347-b389ac909c21" providerId="ADAL" clId="{0ADB56F9-879E-46B4-B544-77B1534E1F8B}" dt="2024-06-10T17:00:25.441" v="2178" actId="165"/>
          <ac:spMkLst>
            <pc:docMk/>
            <pc:sldMk cId="0" sldId="260"/>
            <ac:spMk id="431" creationId="{A278E9B7-069E-F6F6-1C26-902485087485}"/>
          </ac:spMkLst>
        </pc:spChg>
        <pc:spChg chg="mod topLvl">
          <ac:chgData name="Chen, Shuangliang" userId="fa03ab45-8485-4f92-8347-b389ac909c21" providerId="ADAL" clId="{0ADB56F9-879E-46B4-B544-77B1534E1F8B}" dt="2024-06-10T16:58:49.728" v="2172" actId="165"/>
          <ac:spMkLst>
            <pc:docMk/>
            <pc:sldMk cId="0" sldId="260"/>
            <ac:spMk id="432" creationId="{6328A66A-60B2-7D20-E3FE-3386D5AAC614}"/>
          </ac:spMkLst>
        </pc:spChg>
        <pc:spChg chg="mod topLvl">
          <ac:chgData name="Chen, Shuangliang" userId="fa03ab45-8485-4f92-8347-b389ac909c21" providerId="ADAL" clId="{0ADB56F9-879E-46B4-B544-77B1534E1F8B}" dt="2024-06-10T16:58:49.728" v="2172" actId="165"/>
          <ac:spMkLst>
            <pc:docMk/>
            <pc:sldMk cId="0" sldId="260"/>
            <ac:spMk id="433" creationId="{2530E286-172B-F5CB-1BD4-223A78CAAA3E}"/>
          </ac:spMkLst>
        </pc:spChg>
        <pc:spChg chg="mod topLvl">
          <ac:chgData name="Chen, Shuangliang" userId="fa03ab45-8485-4f92-8347-b389ac909c21" providerId="ADAL" clId="{0ADB56F9-879E-46B4-B544-77B1534E1F8B}" dt="2024-06-10T16:58:49.728" v="2172" actId="165"/>
          <ac:spMkLst>
            <pc:docMk/>
            <pc:sldMk cId="0" sldId="260"/>
            <ac:spMk id="434" creationId="{737FC945-546E-D7D1-1A56-B8CA3ECF56E3}"/>
          </ac:spMkLst>
        </pc:spChg>
        <pc:spChg chg="mod topLvl">
          <ac:chgData name="Chen, Shuangliang" userId="fa03ab45-8485-4f92-8347-b389ac909c21" providerId="ADAL" clId="{0ADB56F9-879E-46B4-B544-77B1534E1F8B}" dt="2024-06-10T16:58:49.728" v="2172" actId="165"/>
          <ac:spMkLst>
            <pc:docMk/>
            <pc:sldMk cId="0" sldId="260"/>
            <ac:spMk id="435" creationId="{0A4E3007-6256-EDDD-A2C0-72D298B45010}"/>
          </ac:spMkLst>
        </pc:spChg>
        <pc:spChg chg="mod">
          <ac:chgData name="Chen, Shuangliang" userId="fa03ab45-8485-4f92-8347-b389ac909c21" providerId="ADAL" clId="{0ADB56F9-879E-46B4-B544-77B1534E1F8B}" dt="2024-06-07T15:18:41.762" v="228" actId="165"/>
          <ac:spMkLst>
            <pc:docMk/>
            <pc:sldMk cId="0" sldId="260"/>
            <ac:spMk id="436" creationId="{1FB4BD4F-9A72-E161-C626-8CFEBCAFB771}"/>
          </ac:spMkLst>
        </pc:spChg>
        <pc:spChg chg="mod">
          <ac:chgData name="Chen, Shuangliang" userId="fa03ab45-8485-4f92-8347-b389ac909c21" providerId="ADAL" clId="{0ADB56F9-879E-46B4-B544-77B1534E1F8B}" dt="2024-06-07T15:18:41.762" v="228" actId="165"/>
          <ac:spMkLst>
            <pc:docMk/>
            <pc:sldMk cId="0" sldId="260"/>
            <ac:spMk id="437" creationId="{12DD6083-8C70-3B13-D0CC-889DFFCDCD23}"/>
          </ac:spMkLst>
        </pc:spChg>
        <pc:spChg chg="mod">
          <ac:chgData name="Chen, Shuangliang" userId="fa03ab45-8485-4f92-8347-b389ac909c21" providerId="ADAL" clId="{0ADB56F9-879E-46B4-B544-77B1534E1F8B}" dt="2024-06-07T15:18:41.762" v="228" actId="165"/>
          <ac:spMkLst>
            <pc:docMk/>
            <pc:sldMk cId="0" sldId="260"/>
            <ac:spMk id="438" creationId="{8EF7028B-5A80-27B6-D639-6E306FEBBE53}"/>
          </ac:spMkLst>
        </pc:spChg>
        <pc:spChg chg="mod">
          <ac:chgData name="Chen, Shuangliang" userId="fa03ab45-8485-4f92-8347-b389ac909c21" providerId="ADAL" clId="{0ADB56F9-879E-46B4-B544-77B1534E1F8B}" dt="2024-06-07T15:18:41.762" v="228" actId="165"/>
          <ac:spMkLst>
            <pc:docMk/>
            <pc:sldMk cId="0" sldId="260"/>
            <ac:spMk id="439" creationId="{EC8CA5CA-BB82-F539-C2FE-EECD8CE482E0}"/>
          </ac:spMkLst>
        </pc:spChg>
        <pc:spChg chg="mod">
          <ac:chgData name="Chen, Shuangliang" userId="fa03ab45-8485-4f92-8347-b389ac909c21" providerId="ADAL" clId="{0ADB56F9-879E-46B4-B544-77B1534E1F8B}" dt="2024-06-07T15:18:41.762" v="228" actId="165"/>
          <ac:spMkLst>
            <pc:docMk/>
            <pc:sldMk cId="0" sldId="260"/>
            <ac:spMk id="440" creationId="{21D327EE-C045-AB61-04B3-846B555A8868}"/>
          </ac:spMkLst>
        </pc:spChg>
        <pc:spChg chg="mod">
          <ac:chgData name="Chen, Shuangliang" userId="fa03ab45-8485-4f92-8347-b389ac909c21" providerId="ADAL" clId="{0ADB56F9-879E-46B4-B544-77B1534E1F8B}" dt="2024-06-07T15:18:41.762" v="228" actId="165"/>
          <ac:spMkLst>
            <pc:docMk/>
            <pc:sldMk cId="0" sldId="260"/>
            <ac:spMk id="441" creationId="{AF795C5D-DAC5-3913-AAE5-B26CCCF229B0}"/>
          </ac:spMkLst>
        </pc:spChg>
        <pc:spChg chg="mod">
          <ac:chgData name="Chen, Shuangliang" userId="fa03ab45-8485-4f92-8347-b389ac909c21" providerId="ADAL" clId="{0ADB56F9-879E-46B4-B544-77B1534E1F8B}" dt="2024-06-07T15:18:41.762" v="228" actId="165"/>
          <ac:spMkLst>
            <pc:docMk/>
            <pc:sldMk cId="0" sldId="260"/>
            <ac:spMk id="442" creationId="{DB2F3733-70BF-A09B-A636-97502D38ABC7}"/>
          </ac:spMkLst>
        </pc:spChg>
        <pc:spChg chg="mod">
          <ac:chgData name="Chen, Shuangliang" userId="fa03ab45-8485-4f92-8347-b389ac909c21" providerId="ADAL" clId="{0ADB56F9-879E-46B4-B544-77B1534E1F8B}" dt="2024-06-07T15:18:41.762" v="228" actId="165"/>
          <ac:spMkLst>
            <pc:docMk/>
            <pc:sldMk cId="0" sldId="260"/>
            <ac:spMk id="443" creationId="{E7A42076-BE2B-F72F-7D6A-08F4FD111AD5}"/>
          </ac:spMkLst>
        </pc:spChg>
        <pc:grpChg chg="add mod">
          <ac:chgData name="Chen, Shuangliang" userId="fa03ab45-8485-4f92-8347-b389ac909c21" providerId="ADAL" clId="{0ADB56F9-879E-46B4-B544-77B1534E1F8B}" dt="2024-06-10T16:57:46.969" v="2164" actId="1076"/>
          <ac:grpSpMkLst>
            <pc:docMk/>
            <pc:sldMk cId="0" sldId="260"/>
            <ac:grpSpMk id="3" creationId="{1C223B88-CF2B-5927-B083-4F39AE283484}"/>
          </ac:grpSpMkLst>
        </pc:grpChg>
        <pc:grpChg chg="add del mod">
          <ac:chgData name="Chen, Shuangliang" userId="fa03ab45-8485-4f92-8347-b389ac909c21" providerId="ADAL" clId="{0ADB56F9-879E-46B4-B544-77B1534E1F8B}" dt="2024-06-07T15:15:25.428" v="188" actId="478"/>
          <ac:grpSpMkLst>
            <pc:docMk/>
            <pc:sldMk cId="0" sldId="260"/>
            <ac:grpSpMk id="3" creationId="{62A5823B-A57F-F10F-4F00-9B02FEAF3F38}"/>
          </ac:grpSpMkLst>
        </pc:grpChg>
        <pc:grpChg chg="mod">
          <ac:chgData name="Chen, Shuangliang" userId="fa03ab45-8485-4f92-8347-b389ac909c21" providerId="ADAL" clId="{0ADB56F9-879E-46B4-B544-77B1534E1F8B}" dt="2024-06-07T15:15:11.293" v="181"/>
          <ac:grpSpMkLst>
            <pc:docMk/>
            <pc:sldMk cId="0" sldId="260"/>
            <ac:grpSpMk id="4" creationId="{A9FAAB09-5C8D-2B19-B001-324DDC229F95}"/>
          </ac:grpSpMkLst>
        </pc:grpChg>
        <pc:grpChg chg="mod">
          <ac:chgData name="Chen, Shuangliang" userId="fa03ab45-8485-4f92-8347-b389ac909c21" providerId="ADAL" clId="{0ADB56F9-879E-46B4-B544-77B1534E1F8B}" dt="2024-06-07T15:15:11.293" v="181"/>
          <ac:grpSpMkLst>
            <pc:docMk/>
            <pc:sldMk cId="0" sldId="260"/>
            <ac:grpSpMk id="5" creationId="{DF308E6F-2E72-F726-8CAF-95D14F1EAAC6}"/>
          </ac:grpSpMkLst>
        </pc:grpChg>
        <pc:grpChg chg="mod">
          <ac:chgData name="Chen, Shuangliang" userId="fa03ab45-8485-4f92-8347-b389ac909c21" providerId="ADAL" clId="{0ADB56F9-879E-46B4-B544-77B1534E1F8B}" dt="2024-06-07T15:15:11.293" v="181"/>
          <ac:grpSpMkLst>
            <pc:docMk/>
            <pc:sldMk cId="0" sldId="260"/>
            <ac:grpSpMk id="6" creationId="{B374F341-8141-DEDF-A71E-B2FEA6AEF6D1}"/>
          </ac:grpSpMkLst>
        </pc:grpChg>
        <pc:grpChg chg="mod">
          <ac:chgData name="Chen, Shuangliang" userId="fa03ab45-8485-4f92-8347-b389ac909c21" providerId="ADAL" clId="{0ADB56F9-879E-46B4-B544-77B1534E1F8B}" dt="2024-06-07T15:15:11.293" v="181"/>
          <ac:grpSpMkLst>
            <pc:docMk/>
            <pc:sldMk cId="0" sldId="260"/>
            <ac:grpSpMk id="7" creationId="{7C77A3CA-E22F-A9EE-85F9-041020E586CF}"/>
          </ac:grpSpMkLst>
        </pc:grpChg>
        <pc:grpChg chg="mod">
          <ac:chgData name="Chen, Shuangliang" userId="fa03ab45-8485-4f92-8347-b389ac909c21" providerId="ADAL" clId="{0ADB56F9-879E-46B4-B544-77B1534E1F8B}" dt="2024-06-07T15:15:11.293" v="181"/>
          <ac:grpSpMkLst>
            <pc:docMk/>
            <pc:sldMk cId="0" sldId="260"/>
            <ac:grpSpMk id="8" creationId="{69484A91-6BE3-5D19-6803-9C837737C01E}"/>
          </ac:grpSpMkLst>
        </pc:grpChg>
        <pc:grpChg chg="mod">
          <ac:chgData name="Chen, Shuangliang" userId="fa03ab45-8485-4f92-8347-b389ac909c21" providerId="ADAL" clId="{0ADB56F9-879E-46B4-B544-77B1534E1F8B}" dt="2024-06-07T15:15:11.293" v="181"/>
          <ac:grpSpMkLst>
            <pc:docMk/>
            <pc:sldMk cId="0" sldId="260"/>
            <ac:grpSpMk id="9" creationId="{8B2DEC8F-77B0-BEDE-3434-FC28D3F1F573}"/>
          </ac:grpSpMkLst>
        </pc:grpChg>
        <pc:grpChg chg="mod">
          <ac:chgData name="Chen, Shuangliang" userId="fa03ab45-8485-4f92-8347-b389ac909c21" providerId="ADAL" clId="{0ADB56F9-879E-46B4-B544-77B1534E1F8B}" dt="2024-06-07T15:15:11.293" v="181"/>
          <ac:grpSpMkLst>
            <pc:docMk/>
            <pc:sldMk cId="0" sldId="260"/>
            <ac:grpSpMk id="10" creationId="{8B3E98B8-22D7-6EC3-31BC-01D3C9DAC1CD}"/>
          </ac:grpSpMkLst>
        </pc:grpChg>
        <pc:grpChg chg="add mod">
          <ac:chgData name="Chen, Shuangliang" userId="fa03ab45-8485-4f92-8347-b389ac909c21" providerId="ADAL" clId="{0ADB56F9-879E-46B4-B544-77B1534E1F8B}" dt="2024-06-10T17:31:35.742" v="2401" actId="164"/>
          <ac:grpSpMkLst>
            <pc:docMk/>
            <pc:sldMk cId="0" sldId="260"/>
            <ac:grpSpMk id="24" creationId="{90D305A7-F4EA-85E5-FC37-CDA631696317}"/>
          </ac:grpSpMkLst>
        </pc:grpChg>
        <pc:grpChg chg="add del mod">
          <ac:chgData name="Chen, Shuangliang" userId="fa03ab45-8485-4f92-8347-b389ac909c21" providerId="ADAL" clId="{0ADB56F9-879E-46B4-B544-77B1534E1F8B}" dt="2024-06-07T15:15:25.428" v="188" actId="478"/>
          <ac:grpSpMkLst>
            <pc:docMk/>
            <pc:sldMk cId="0" sldId="260"/>
            <ac:grpSpMk id="55" creationId="{406DCAD7-674B-4604-D9CA-105083D7E037}"/>
          </ac:grpSpMkLst>
        </pc:grpChg>
        <pc:grpChg chg="mod">
          <ac:chgData name="Chen, Shuangliang" userId="fa03ab45-8485-4f92-8347-b389ac909c21" providerId="ADAL" clId="{0ADB56F9-879E-46B4-B544-77B1534E1F8B}" dt="2024-06-07T15:15:11.293" v="181"/>
          <ac:grpSpMkLst>
            <pc:docMk/>
            <pc:sldMk cId="0" sldId="260"/>
            <ac:grpSpMk id="56" creationId="{46E98955-EDA8-A721-B003-D35BC30C78D6}"/>
          </ac:grpSpMkLst>
        </pc:grpChg>
        <pc:grpChg chg="mod">
          <ac:chgData name="Chen, Shuangliang" userId="fa03ab45-8485-4f92-8347-b389ac909c21" providerId="ADAL" clId="{0ADB56F9-879E-46B4-B544-77B1534E1F8B}" dt="2024-06-07T15:15:11.293" v="181"/>
          <ac:grpSpMkLst>
            <pc:docMk/>
            <pc:sldMk cId="0" sldId="260"/>
            <ac:grpSpMk id="57" creationId="{12A5EEE6-2857-2B37-094F-61786C1AB5A7}"/>
          </ac:grpSpMkLst>
        </pc:grpChg>
        <pc:grpChg chg="mod">
          <ac:chgData name="Chen, Shuangliang" userId="fa03ab45-8485-4f92-8347-b389ac909c21" providerId="ADAL" clId="{0ADB56F9-879E-46B4-B544-77B1534E1F8B}" dt="2024-06-07T15:15:11.293" v="181"/>
          <ac:grpSpMkLst>
            <pc:docMk/>
            <pc:sldMk cId="0" sldId="260"/>
            <ac:grpSpMk id="58" creationId="{AF339B25-44D7-5911-753B-CE9F681ADD45}"/>
          </ac:grpSpMkLst>
        </pc:grpChg>
        <pc:grpChg chg="mod">
          <ac:chgData name="Chen, Shuangliang" userId="fa03ab45-8485-4f92-8347-b389ac909c21" providerId="ADAL" clId="{0ADB56F9-879E-46B4-B544-77B1534E1F8B}" dt="2024-06-07T15:15:11.293" v="181"/>
          <ac:grpSpMkLst>
            <pc:docMk/>
            <pc:sldMk cId="0" sldId="260"/>
            <ac:grpSpMk id="59" creationId="{3A3C556B-CECD-0111-06F9-5F3DB1733780}"/>
          </ac:grpSpMkLst>
        </pc:grpChg>
        <pc:grpChg chg="mod">
          <ac:chgData name="Chen, Shuangliang" userId="fa03ab45-8485-4f92-8347-b389ac909c21" providerId="ADAL" clId="{0ADB56F9-879E-46B4-B544-77B1534E1F8B}" dt="2024-06-07T15:15:11.293" v="181"/>
          <ac:grpSpMkLst>
            <pc:docMk/>
            <pc:sldMk cId="0" sldId="260"/>
            <ac:grpSpMk id="60" creationId="{218DE334-D976-415D-8E72-CDACAB87D59C}"/>
          </ac:grpSpMkLst>
        </pc:grpChg>
        <pc:grpChg chg="mod">
          <ac:chgData name="Chen, Shuangliang" userId="fa03ab45-8485-4f92-8347-b389ac909c21" providerId="ADAL" clId="{0ADB56F9-879E-46B4-B544-77B1534E1F8B}" dt="2024-06-07T15:15:11.293" v="181"/>
          <ac:grpSpMkLst>
            <pc:docMk/>
            <pc:sldMk cId="0" sldId="260"/>
            <ac:grpSpMk id="134" creationId="{F4DA0A4A-D5C3-322A-D089-CEAF199576E6}"/>
          </ac:grpSpMkLst>
        </pc:grpChg>
        <pc:grpChg chg="mod">
          <ac:chgData name="Chen, Shuangliang" userId="fa03ab45-8485-4f92-8347-b389ac909c21" providerId="ADAL" clId="{0ADB56F9-879E-46B4-B544-77B1534E1F8B}" dt="2024-06-07T15:15:11.293" v="181"/>
          <ac:grpSpMkLst>
            <pc:docMk/>
            <pc:sldMk cId="0" sldId="260"/>
            <ac:grpSpMk id="135" creationId="{F56BB049-A9C4-6EC5-5899-BB5373283959}"/>
          </ac:grpSpMkLst>
        </pc:grpChg>
        <pc:grpChg chg="mod">
          <ac:chgData name="Chen, Shuangliang" userId="fa03ab45-8485-4f92-8347-b389ac909c21" providerId="ADAL" clId="{0ADB56F9-879E-46B4-B544-77B1534E1F8B}" dt="2024-06-07T15:15:11.293" v="181"/>
          <ac:grpSpMkLst>
            <pc:docMk/>
            <pc:sldMk cId="0" sldId="260"/>
            <ac:grpSpMk id="136" creationId="{6B2162E3-B446-E0F6-76D4-C99CF9C680BE}"/>
          </ac:grpSpMkLst>
        </pc:grpChg>
        <pc:grpChg chg="mod">
          <ac:chgData name="Chen, Shuangliang" userId="fa03ab45-8485-4f92-8347-b389ac909c21" providerId="ADAL" clId="{0ADB56F9-879E-46B4-B544-77B1534E1F8B}" dt="2024-06-07T15:15:11.293" v="181"/>
          <ac:grpSpMkLst>
            <pc:docMk/>
            <pc:sldMk cId="0" sldId="260"/>
            <ac:grpSpMk id="137" creationId="{675342FA-B56A-4B80-EB58-F97C9A890CC1}"/>
          </ac:grpSpMkLst>
        </pc:grpChg>
        <pc:grpChg chg="add del mod">
          <ac:chgData name="Chen, Shuangliang" userId="fa03ab45-8485-4f92-8347-b389ac909c21" providerId="ADAL" clId="{0ADB56F9-879E-46B4-B544-77B1534E1F8B}" dt="2024-06-07T15:15:25.428" v="188" actId="478"/>
          <ac:grpSpMkLst>
            <pc:docMk/>
            <pc:sldMk cId="0" sldId="260"/>
            <ac:grpSpMk id="182" creationId="{B3A03D8B-ED32-BDC9-3C96-13FE92987B12}"/>
          </ac:grpSpMkLst>
        </pc:grpChg>
        <pc:grpChg chg="add mod">
          <ac:chgData name="Chen, Shuangliang" userId="fa03ab45-8485-4f92-8347-b389ac909c21" providerId="ADAL" clId="{0ADB56F9-879E-46B4-B544-77B1534E1F8B}" dt="2024-06-07T15:16:04.130" v="197" actId="1076"/>
          <ac:grpSpMkLst>
            <pc:docMk/>
            <pc:sldMk cId="0" sldId="260"/>
            <ac:grpSpMk id="199" creationId="{8A7144A6-FC16-FC44-91F3-98E343D49CDD}"/>
          </ac:grpSpMkLst>
        </pc:grpChg>
        <pc:grpChg chg="mod">
          <ac:chgData name="Chen, Shuangliang" userId="fa03ab45-8485-4f92-8347-b389ac909c21" providerId="ADAL" clId="{0ADB56F9-879E-46B4-B544-77B1534E1F8B}" dt="2024-06-07T15:15:34.267" v="189"/>
          <ac:grpSpMkLst>
            <pc:docMk/>
            <pc:sldMk cId="0" sldId="260"/>
            <ac:grpSpMk id="200" creationId="{61B3623D-3A00-AF20-DA81-F2B3FA39D10A}"/>
          </ac:grpSpMkLst>
        </pc:grpChg>
        <pc:grpChg chg="mod">
          <ac:chgData name="Chen, Shuangliang" userId="fa03ab45-8485-4f92-8347-b389ac909c21" providerId="ADAL" clId="{0ADB56F9-879E-46B4-B544-77B1534E1F8B}" dt="2024-06-07T15:15:34.267" v="189"/>
          <ac:grpSpMkLst>
            <pc:docMk/>
            <pc:sldMk cId="0" sldId="260"/>
            <ac:grpSpMk id="201" creationId="{E776F22A-F82C-F8D4-F8A8-9C4B409866D3}"/>
          </ac:grpSpMkLst>
        </pc:grpChg>
        <pc:grpChg chg="mod">
          <ac:chgData name="Chen, Shuangliang" userId="fa03ab45-8485-4f92-8347-b389ac909c21" providerId="ADAL" clId="{0ADB56F9-879E-46B4-B544-77B1534E1F8B}" dt="2024-06-07T15:15:34.267" v="189"/>
          <ac:grpSpMkLst>
            <pc:docMk/>
            <pc:sldMk cId="0" sldId="260"/>
            <ac:grpSpMk id="202" creationId="{AD14A215-F83B-CA9B-9C9F-7E4839DE08FA}"/>
          </ac:grpSpMkLst>
        </pc:grpChg>
        <pc:grpChg chg="mod">
          <ac:chgData name="Chen, Shuangliang" userId="fa03ab45-8485-4f92-8347-b389ac909c21" providerId="ADAL" clId="{0ADB56F9-879E-46B4-B544-77B1534E1F8B}" dt="2024-06-07T15:15:34.267" v="189"/>
          <ac:grpSpMkLst>
            <pc:docMk/>
            <pc:sldMk cId="0" sldId="260"/>
            <ac:grpSpMk id="203" creationId="{49C2EDDB-02D7-0224-F92F-616F6399E856}"/>
          </ac:grpSpMkLst>
        </pc:grpChg>
        <pc:grpChg chg="mod">
          <ac:chgData name="Chen, Shuangliang" userId="fa03ab45-8485-4f92-8347-b389ac909c21" providerId="ADAL" clId="{0ADB56F9-879E-46B4-B544-77B1534E1F8B}" dt="2024-06-07T15:15:34.267" v="189"/>
          <ac:grpSpMkLst>
            <pc:docMk/>
            <pc:sldMk cId="0" sldId="260"/>
            <ac:grpSpMk id="204" creationId="{9C851564-C145-FA68-73A1-22430B989B5D}"/>
          </ac:grpSpMkLst>
        </pc:grpChg>
        <pc:grpChg chg="mod">
          <ac:chgData name="Chen, Shuangliang" userId="fa03ab45-8485-4f92-8347-b389ac909c21" providerId="ADAL" clId="{0ADB56F9-879E-46B4-B544-77B1534E1F8B}" dt="2024-06-07T15:15:34.267" v="189"/>
          <ac:grpSpMkLst>
            <pc:docMk/>
            <pc:sldMk cId="0" sldId="260"/>
            <ac:grpSpMk id="274" creationId="{19E114F2-99A9-8C5A-2193-A97B44834FBF}"/>
          </ac:grpSpMkLst>
        </pc:grpChg>
        <pc:grpChg chg="mod">
          <ac:chgData name="Chen, Shuangliang" userId="fa03ab45-8485-4f92-8347-b389ac909c21" providerId="ADAL" clId="{0ADB56F9-879E-46B4-B544-77B1534E1F8B}" dt="2024-06-07T15:15:34.267" v="189"/>
          <ac:grpSpMkLst>
            <pc:docMk/>
            <pc:sldMk cId="0" sldId="260"/>
            <ac:grpSpMk id="275" creationId="{D4BEDE6C-107B-8ACF-A1C9-BA7F3E8F8AF4}"/>
          </ac:grpSpMkLst>
        </pc:grpChg>
        <pc:grpChg chg="mod">
          <ac:chgData name="Chen, Shuangliang" userId="fa03ab45-8485-4f92-8347-b389ac909c21" providerId="ADAL" clId="{0ADB56F9-879E-46B4-B544-77B1534E1F8B}" dt="2024-06-07T15:15:34.267" v="189"/>
          <ac:grpSpMkLst>
            <pc:docMk/>
            <pc:sldMk cId="0" sldId="260"/>
            <ac:grpSpMk id="276" creationId="{31FB5D7A-74A4-D065-6FB3-E286598E3FFF}"/>
          </ac:grpSpMkLst>
        </pc:grpChg>
        <pc:grpChg chg="mod">
          <ac:chgData name="Chen, Shuangliang" userId="fa03ab45-8485-4f92-8347-b389ac909c21" providerId="ADAL" clId="{0ADB56F9-879E-46B4-B544-77B1534E1F8B}" dt="2024-06-07T15:15:34.267" v="189"/>
          <ac:grpSpMkLst>
            <pc:docMk/>
            <pc:sldMk cId="0" sldId="260"/>
            <ac:grpSpMk id="277" creationId="{BFBA59C5-08D0-6D96-1601-2B52DF0104E9}"/>
          </ac:grpSpMkLst>
        </pc:grpChg>
        <pc:grpChg chg="add del mod">
          <ac:chgData name="Chen, Shuangliang" userId="fa03ab45-8485-4f92-8347-b389ac909c21" providerId="ADAL" clId="{0ADB56F9-879E-46B4-B544-77B1534E1F8B}" dt="2024-06-07T15:18:33.627" v="226" actId="165"/>
          <ac:grpSpMkLst>
            <pc:docMk/>
            <pc:sldMk cId="0" sldId="260"/>
            <ac:grpSpMk id="321" creationId="{B7847C97-89DC-4DF3-76C8-F1FF2A29E543}"/>
          </ac:grpSpMkLst>
        </pc:grpChg>
        <pc:grpChg chg="del mod topLvl">
          <ac:chgData name="Chen, Shuangliang" userId="fa03ab45-8485-4f92-8347-b389ac909c21" providerId="ADAL" clId="{0ADB56F9-879E-46B4-B544-77B1534E1F8B}" dt="2024-06-07T15:18:37.849" v="227" actId="165"/>
          <ac:grpSpMkLst>
            <pc:docMk/>
            <pc:sldMk cId="0" sldId="260"/>
            <ac:grpSpMk id="322" creationId="{4C441909-03BB-F3E2-14E2-182D69474DB5}"/>
          </ac:grpSpMkLst>
        </pc:grpChg>
        <pc:grpChg chg="del mod topLvl">
          <ac:chgData name="Chen, Shuangliang" userId="fa03ab45-8485-4f92-8347-b389ac909c21" providerId="ADAL" clId="{0ADB56F9-879E-46B4-B544-77B1534E1F8B}" dt="2024-06-07T15:18:41.762" v="228" actId="165"/>
          <ac:grpSpMkLst>
            <pc:docMk/>
            <pc:sldMk cId="0" sldId="260"/>
            <ac:grpSpMk id="326" creationId="{3D59BA2F-3896-3640-1B62-E4D0D7058FE8}"/>
          </ac:grpSpMkLst>
        </pc:grpChg>
        <pc:grpChg chg="mod topLvl">
          <ac:chgData name="Chen, Shuangliang" userId="fa03ab45-8485-4f92-8347-b389ac909c21" providerId="ADAL" clId="{0ADB56F9-879E-46B4-B544-77B1534E1F8B}" dt="2024-06-10T16:55:32.090" v="2122" actId="1076"/>
          <ac:grpSpMkLst>
            <pc:docMk/>
            <pc:sldMk cId="0" sldId="260"/>
            <ac:grpSpMk id="327" creationId="{B864EBD2-8D00-E9E6-1253-509A07605898}"/>
          </ac:grpSpMkLst>
        </pc:grpChg>
        <pc:grpChg chg="mod topLvl">
          <ac:chgData name="Chen, Shuangliang" userId="fa03ab45-8485-4f92-8347-b389ac909c21" providerId="ADAL" clId="{0ADB56F9-879E-46B4-B544-77B1534E1F8B}" dt="2024-06-10T16:55:32.090" v="2122" actId="1076"/>
          <ac:grpSpMkLst>
            <pc:docMk/>
            <pc:sldMk cId="0" sldId="260"/>
            <ac:grpSpMk id="328" creationId="{36288080-06AA-A312-AE16-76FFF22AEDBF}"/>
          </ac:grpSpMkLst>
        </pc:grpChg>
        <pc:grpChg chg="mod topLvl">
          <ac:chgData name="Chen, Shuangliang" userId="fa03ab45-8485-4f92-8347-b389ac909c21" providerId="ADAL" clId="{0ADB56F9-879E-46B4-B544-77B1534E1F8B}" dt="2024-06-10T16:55:32.090" v="2122" actId="1076"/>
          <ac:grpSpMkLst>
            <pc:docMk/>
            <pc:sldMk cId="0" sldId="260"/>
            <ac:grpSpMk id="329" creationId="{0A7A6426-3395-72E2-38C9-D12475D1D1C5}"/>
          </ac:grpSpMkLst>
        </pc:grpChg>
        <pc:grpChg chg="mod topLvl">
          <ac:chgData name="Chen, Shuangliang" userId="fa03ab45-8485-4f92-8347-b389ac909c21" providerId="ADAL" clId="{0ADB56F9-879E-46B4-B544-77B1534E1F8B}" dt="2024-06-10T16:55:32.090" v="2122" actId="1076"/>
          <ac:grpSpMkLst>
            <pc:docMk/>
            <pc:sldMk cId="0" sldId="260"/>
            <ac:grpSpMk id="330" creationId="{D6412E28-4330-3C84-D187-4C9E899AA9A1}"/>
          </ac:grpSpMkLst>
        </pc:grpChg>
        <pc:grpChg chg="mod topLvl">
          <ac:chgData name="Chen, Shuangliang" userId="fa03ab45-8485-4f92-8347-b389ac909c21" providerId="ADAL" clId="{0ADB56F9-879E-46B4-B544-77B1534E1F8B}" dt="2024-06-10T16:55:32.090" v="2122" actId="1076"/>
          <ac:grpSpMkLst>
            <pc:docMk/>
            <pc:sldMk cId="0" sldId="260"/>
            <ac:grpSpMk id="400" creationId="{7647F2EE-A8BF-B0AA-545A-6127DE617884}"/>
          </ac:grpSpMkLst>
        </pc:grpChg>
        <pc:grpChg chg="mod topLvl">
          <ac:chgData name="Chen, Shuangliang" userId="fa03ab45-8485-4f92-8347-b389ac909c21" providerId="ADAL" clId="{0ADB56F9-879E-46B4-B544-77B1534E1F8B}" dt="2024-06-10T16:55:32.090" v="2122" actId="1076"/>
          <ac:grpSpMkLst>
            <pc:docMk/>
            <pc:sldMk cId="0" sldId="260"/>
            <ac:grpSpMk id="401" creationId="{121D97C2-89F2-C222-4CC5-074655ACFC57}"/>
          </ac:grpSpMkLst>
        </pc:grpChg>
        <pc:grpChg chg="del mod topLvl">
          <ac:chgData name="Chen, Shuangliang" userId="fa03ab45-8485-4f92-8347-b389ac909c21" providerId="ADAL" clId="{0ADB56F9-879E-46B4-B544-77B1534E1F8B}" dt="2024-06-10T16:58:49.728" v="2172" actId="165"/>
          <ac:grpSpMkLst>
            <pc:docMk/>
            <pc:sldMk cId="0" sldId="260"/>
            <ac:grpSpMk id="402" creationId="{B3F7E830-2FDB-2FA0-3F1D-CFFEB37C210A}"/>
          </ac:grpSpMkLst>
        </pc:grpChg>
        <pc:grpChg chg="del mod topLvl">
          <ac:chgData name="Chen, Shuangliang" userId="fa03ab45-8485-4f92-8347-b389ac909c21" providerId="ADAL" clId="{0ADB56F9-879E-46B4-B544-77B1534E1F8B}" dt="2024-06-10T17:00:25.441" v="2178" actId="165"/>
          <ac:grpSpMkLst>
            <pc:docMk/>
            <pc:sldMk cId="0" sldId="260"/>
            <ac:grpSpMk id="403" creationId="{FCAE3303-010D-3770-C70B-1F005A038EB4}"/>
          </ac:grpSpMkLst>
        </pc:grpChg>
        <pc:picChg chg="del">
          <ac:chgData name="Chen, Shuangliang" userId="fa03ab45-8485-4f92-8347-b389ac909c21" providerId="ADAL" clId="{0ADB56F9-879E-46B4-B544-77B1534E1F8B}" dt="2024-06-07T15:14:47.728" v="180" actId="478"/>
          <ac:picMkLst>
            <pc:docMk/>
            <pc:sldMk cId="0" sldId="260"/>
            <ac:picMk id="98" creationId="{00000000-0000-0000-0000-000000000000}"/>
          </ac:picMkLst>
        </pc:picChg>
        <pc:picChg chg="add mod">
          <ac:chgData name="Chen, Shuangliang" userId="fa03ab45-8485-4f92-8347-b389ac909c21" providerId="ADAL" clId="{0ADB56F9-879E-46B4-B544-77B1534E1F8B}" dt="2024-06-10T16:57:43.761" v="2163" actId="13822"/>
          <ac:picMkLst>
            <pc:docMk/>
            <pc:sldMk cId="0" sldId="260"/>
            <ac:picMk id="445" creationId="{132B0927-B71D-0E0B-DAC9-31913DFDA084}"/>
          </ac:picMkLst>
        </pc:picChg>
        <pc:cxnChg chg="mod">
          <ac:chgData name="Chen, Shuangliang" userId="fa03ab45-8485-4f92-8347-b389ac909c21" providerId="ADAL" clId="{0ADB56F9-879E-46B4-B544-77B1534E1F8B}" dt="2024-06-07T15:15:11.293" v="181"/>
          <ac:cxnSpMkLst>
            <pc:docMk/>
            <pc:sldMk cId="0" sldId="260"/>
            <ac:cxnSpMk id="11" creationId="{65F04D30-B6C4-48E4-3986-9801CABC6DDD}"/>
          </ac:cxnSpMkLst>
        </pc:cxnChg>
        <pc:cxnChg chg="mod">
          <ac:chgData name="Chen, Shuangliang" userId="fa03ab45-8485-4f92-8347-b389ac909c21" providerId="ADAL" clId="{0ADB56F9-879E-46B4-B544-77B1534E1F8B}" dt="2024-06-07T15:15:11.293" v="181"/>
          <ac:cxnSpMkLst>
            <pc:docMk/>
            <pc:sldMk cId="0" sldId="260"/>
            <ac:cxnSpMk id="12" creationId="{043B1469-6DFB-DCA2-0EAF-8C9A22762E9B}"/>
          </ac:cxnSpMkLst>
        </pc:cxnChg>
        <pc:cxnChg chg="mod">
          <ac:chgData name="Chen, Shuangliang" userId="fa03ab45-8485-4f92-8347-b389ac909c21" providerId="ADAL" clId="{0ADB56F9-879E-46B4-B544-77B1534E1F8B}" dt="2024-06-07T15:15:11.293" v="181"/>
          <ac:cxnSpMkLst>
            <pc:docMk/>
            <pc:sldMk cId="0" sldId="260"/>
            <ac:cxnSpMk id="13" creationId="{6D2AB9D0-C7C8-2511-F338-69A24211D14A}"/>
          </ac:cxnSpMkLst>
        </pc:cxnChg>
        <pc:cxnChg chg="mod">
          <ac:chgData name="Chen, Shuangliang" userId="fa03ab45-8485-4f92-8347-b389ac909c21" providerId="ADAL" clId="{0ADB56F9-879E-46B4-B544-77B1534E1F8B}" dt="2024-06-07T15:15:11.293" v="181"/>
          <ac:cxnSpMkLst>
            <pc:docMk/>
            <pc:sldMk cId="0" sldId="260"/>
            <ac:cxnSpMk id="14" creationId="{84A4708E-9E56-6E7C-792E-464B2F7D5DCA}"/>
          </ac:cxnSpMkLst>
        </pc:cxnChg>
        <pc:cxnChg chg="mod">
          <ac:chgData name="Chen, Shuangliang" userId="fa03ab45-8485-4f92-8347-b389ac909c21" providerId="ADAL" clId="{0ADB56F9-879E-46B4-B544-77B1534E1F8B}" dt="2024-06-07T15:15:11.293" v="181"/>
          <ac:cxnSpMkLst>
            <pc:docMk/>
            <pc:sldMk cId="0" sldId="260"/>
            <ac:cxnSpMk id="15" creationId="{DF3A9B40-0F83-621B-2146-74A37E022B37}"/>
          </ac:cxnSpMkLst>
        </pc:cxnChg>
        <pc:cxnChg chg="mod">
          <ac:chgData name="Chen, Shuangliang" userId="fa03ab45-8485-4f92-8347-b389ac909c21" providerId="ADAL" clId="{0ADB56F9-879E-46B4-B544-77B1534E1F8B}" dt="2024-06-07T15:15:11.293" v="181"/>
          <ac:cxnSpMkLst>
            <pc:docMk/>
            <pc:sldMk cId="0" sldId="260"/>
            <ac:cxnSpMk id="16" creationId="{F1ABCE16-90AE-10B8-30E9-4D62E1B62C37}"/>
          </ac:cxnSpMkLst>
        </pc:cxnChg>
        <pc:cxnChg chg="mod">
          <ac:chgData name="Chen, Shuangliang" userId="fa03ab45-8485-4f92-8347-b389ac909c21" providerId="ADAL" clId="{0ADB56F9-879E-46B4-B544-77B1534E1F8B}" dt="2024-06-07T15:15:11.293" v="181"/>
          <ac:cxnSpMkLst>
            <pc:docMk/>
            <pc:sldMk cId="0" sldId="260"/>
            <ac:cxnSpMk id="17" creationId="{0BE14125-1AC6-25C2-2491-D2B5CD7315B1}"/>
          </ac:cxnSpMkLst>
        </pc:cxnChg>
        <pc:cxnChg chg="mod">
          <ac:chgData name="Chen, Shuangliang" userId="fa03ab45-8485-4f92-8347-b389ac909c21" providerId="ADAL" clId="{0ADB56F9-879E-46B4-B544-77B1534E1F8B}" dt="2024-06-07T15:15:11.293" v="181"/>
          <ac:cxnSpMkLst>
            <pc:docMk/>
            <pc:sldMk cId="0" sldId="260"/>
            <ac:cxnSpMk id="18" creationId="{09D84D0B-5D9B-429B-A4B5-4DE5BE155783}"/>
          </ac:cxnSpMkLst>
        </pc:cxnChg>
        <pc:cxnChg chg="mod">
          <ac:chgData name="Chen, Shuangliang" userId="fa03ab45-8485-4f92-8347-b389ac909c21" providerId="ADAL" clId="{0ADB56F9-879E-46B4-B544-77B1534E1F8B}" dt="2024-06-07T15:15:11.293" v="181"/>
          <ac:cxnSpMkLst>
            <pc:docMk/>
            <pc:sldMk cId="0" sldId="260"/>
            <ac:cxnSpMk id="19" creationId="{F0474E32-6E8B-BBFF-C36A-8311EF163489}"/>
          </ac:cxnSpMkLst>
        </pc:cxnChg>
        <pc:cxnChg chg="mod">
          <ac:chgData name="Chen, Shuangliang" userId="fa03ab45-8485-4f92-8347-b389ac909c21" providerId="ADAL" clId="{0ADB56F9-879E-46B4-B544-77B1534E1F8B}" dt="2024-06-07T15:15:11.293" v="181"/>
          <ac:cxnSpMkLst>
            <pc:docMk/>
            <pc:sldMk cId="0" sldId="260"/>
            <ac:cxnSpMk id="20" creationId="{D35CC5F9-8517-4636-3497-69B787AC688F}"/>
          </ac:cxnSpMkLst>
        </pc:cxnChg>
        <pc:cxnChg chg="mod">
          <ac:chgData name="Chen, Shuangliang" userId="fa03ab45-8485-4f92-8347-b389ac909c21" providerId="ADAL" clId="{0ADB56F9-879E-46B4-B544-77B1534E1F8B}" dt="2024-06-07T15:15:11.293" v="181"/>
          <ac:cxnSpMkLst>
            <pc:docMk/>
            <pc:sldMk cId="0" sldId="260"/>
            <ac:cxnSpMk id="21" creationId="{A59FFCDA-73B3-8E60-D31F-6AD38D5AAB8D}"/>
          </ac:cxnSpMkLst>
        </pc:cxnChg>
        <pc:cxnChg chg="add mod">
          <ac:chgData name="Chen, Shuangliang" userId="fa03ab45-8485-4f92-8347-b389ac909c21" providerId="ADAL" clId="{0ADB56F9-879E-46B4-B544-77B1534E1F8B}" dt="2024-06-10T17:31:35.742" v="2401" actId="164"/>
          <ac:cxnSpMkLst>
            <pc:docMk/>
            <pc:sldMk cId="0" sldId="260"/>
            <ac:cxnSpMk id="22" creationId="{01FC2B3F-6070-601D-FD64-80D2656B9CDC}"/>
          </ac:cxnSpMkLst>
        </pc:cxnChg>
        <pc:cxnChg chg="mod">
          <ac:chgData name="Chen, Shuangliang" userId="fa03ab45-8485-4f92-8347-b389ac909c21" providerId="ADAL" clId="{0ADB56F9-879E-46B4-B544-77B1534E1F8B}" dt="2024-06-07T15:15:11.293" v="181"/>
          <ac:cxnSpMkLst>
            <pc:docMk/>
            <pc:sldMk cId="0" sldId="260"/>
            <ac:cxnSpMk id="22" creationId="{B786DC7E-86CE-409D-9437-017BF1BAAFDA}"/>
          </ac:cxnSpMkLst>
        </pc:cxnChg>
        <pc:cxnChg chg="mod">
          <ac:chgData name="Chen, Shuangliang" userId="fa03ab45-8485-4f92-8347-b389ac909c21" providerId="ADAL" clId="{0ADB56F9-879E-46B4-B544-77B1534E1F8B}" dt="2024-06-07T15:15:11.293" v="181"/>
          <ac:cxnSpMkLst>
            <pc:docMk/>
            <pc:sldMk cId="0" sldId="260"/>
            <ac:cxnSpMk id="23" creationId="{E890FC28-6950-2F21-F4AD-2BE434196FAD}"/>
          </ac:cxnSpMkLst>
        </pc:cxnChg>
        <pc:cxnChg chg="mod">
          <ac:chgData name="Chen, Shuangliang" userId="fa03ab45-8485-4f92-8347-b389ac909c21" providerId="ADAL" clId="{0ADB56F9-879E-46B4-B544-77B1534E1F8B}" dt="2024-06-07T15:15:11.293" v="181"/>
          <ac:cxnSpMkLst>
            <pc:docMk/>
            <pc:sldMk cId="0" sldId="260"/>
            <ac:cxnSpMk id="24" creationId="{4997F736-8D21-36F9-AB34-FCC8DFD795EB}"/>
          </ac:cxnSpMkLst>
        </pc:cxnChg>
        <pc:cxnChg chg="mod">
          <ac:chgData name="Chen, Shuangliang" userId="fa03ab45-8485-4f92-8347-b389ac909c21" providerId="ADAL" clId="{0ADB56F9-879E-46B4-B544-77B1534E1F8B}" dt="2024-06-07T15:15:11.293" v="181"/>
          <ac:cxnSpMkLst>
            <pc:docMk/>
            <pc:sldMk cId="0" sldId="260"/>
            <ac:cxnSpMk id="25" creationId="{5A9DFCF4-D968-9437-CBCE-816A963DAC02}"/>
          </ac:cxnSpMkLst>
        </pc:cxnChg>
        <pc:cxnChg chg="mod">
          <ac:chgData name="Chen, Shuangliang" userId="fa03ab45-8485-4f92-8347-b389ac909c21" providerId="ADAL" clId="{0ADB56F9-879E-46B4-B544-77B1534E1F8B}" dt="2024-06-07T15:15:11.293" v="181"/>
          <ac:cxnSpMkLst>
            <pc:docMk/>
            <pc:sldMk cId="0" sldId="260"/>
            <ac:cxnSpMk id="26" creationId="{8F6C2267-451F-6BAA-D967-7ACF872F4777}"/>
          </ac:cxnSpMkLst>
        </pc:cxnChg>
        <pc:cxnChg chg="mod">
          <ac:chgData name="Chen, Shuangliang" userId="fa03ab45-8485-4f92-8347-b389ac909c21" providerId="ADAL" clId="{0ADB56F9-879E-46B4-B544-77B1534E1F8B}" dt="2024-06-07T15:15:11.293" v="181"/>
          <ac:cxnSpMkLst>
            <pc:docMk/>
            <pc:sldMk cId="0" sldId="260"/>
            <ac:cxnSpMk id="27" creationId="{41A0C627-8E8C-4EF0-817A-A8ED2A4A24EC}"/>
          </ac:cxnSpMkLst>
        </pc:cxnChg>
        <pc:cxnChg chg="mod">
          <ac:chgData name="Chen, Shuangliang" userId="fa03ab45-8485-4f92-8347-b389ac909c21" providerId="ADAL" clId="{0ADB56F9-879E-46B4-B544-77B1534E1F8B}" dt="2024-06-07T15:15:11.293" v="181"/>
          <ac:cxnSpMkLst>
            <pc:docMk/>
            <pc:sldMk cId="0" sldId="260"/>
            <ac:cxnSpMk id="28" creationId="{F042BD8F-7A8D-BDEE-A50D-ACABA5B496F6}"/>
          </ac:cxnSpMkLst>
        </pc:cxnChg>
        <pc:cxnChg chg="mod">
          <ac:chgData name="Chen, Shuangliang" userId="fa03ab45-8485-4f92-8347-b389ac909c21" providerId="ADAL" clId="{0ADB56F9-879E-46B4-B544-77B1534E1F8B}" dt="2024-06-07T15:15:11.293" v="181"/>
          <ac:cxnSpMkLst>
            <pc:docMk/>
            <pc:sldMk cId="0" sldId="260"/>
            <ac:cxnSpMk id="29" creationId="{4D218FEF-CB14-8CA8-9A7E-9B4B5BBE0848}"/>
          </ac:cxnSpMkLst>
        </pc:cxnChg>
        <pc:cxnChg chg="mod">
          <ac:chgData name="Chen, Shuangliang" userId="fa03ab45-8485-4f92-8347-b389ac909c21" providerId="ADAL" clId="{0ADB56F9-879E-46B4-B544-77B1534E1F8B}" dt="2024-06-07T15:15:11.293" v="181"/>
          <ac:cxnSpMkLst>
            <pc:docMk/>
            <pc:sldMk cId="0" sldId="260"/>
            <ac:cxnSpMk id="30" creationId="{745D3A0B-2C03-F37A-786A-F90ED0734DDD}"/>
          </ac:cxnSpMkLst>
        </pc:cxnChg>
        <pc:cxnChg chg="mod">
          <ac:chgData name="Chen, Shuangliang" userId="fa03ab45-8485-4f92-8347-b389ac909c21" providerId="ADAL" clId="{0ADB56F9-879E-46B4-B544-77B1534E1F8B}" dt="2024-06-07T15:15:11.293" v="181"/>
          <ac:cxnSpMkLst>
            <pc:docMk/>
            <pc:sldMk cId="0" sldId="260"/>
            <ac:cxnSpMk id="31" creationId="{65F2C9AF-4C2E-20A4-D72B-6F0E74F37965}"/>
          </ac:cxnSpMkLst>
        </pc:cxnChg>
        <pc:cxnChg chg="mod">
          <ac:chgData name="Chen, Shuangliang" userId="fa03ab45-8485-4f92-8347-b389ac909c21" providerId="ADAL" clId="{0ADB56F9-879E-46B4-B544-77B1534E1F8B}" dt="2024-06-07T15:15:11.293" v="181"/>
          <ac:cxnSpMkLst>
            <pc:docMk/>
            <pc:sldMk cId="0" sldId="260"/>
            <ac:cxnSpMk id="32" creationId="{83EBFD78-BB4B-9A6B-74EE-187E1DAD70F3}"/>
          </ac:cxnSpMkLst>
        </pc:cxnChg>
        <pc:cxnChg chg="mod">
          <ac:chgData name="Chen, Shuangliang" userId="fa03ab45-8485-4f92-8347-b389ac909c21" providerId="ADAL" clId="{0ADB56F9-879E-46B4-B544-77B1534E1F8B}" dt="2024-06-07T15:15:11.293" v="181"/>
          <ac:cxnSpMkLst>
            <pc:docMk/>
            <pc:sldMk cId="0" sldId="260"/>
            <ac:cxnSpMk id="33" creationId="{C5407CA6-2451-BA8E-5F59-140C40D7C1EB}"/>
          </ac:cxnSpMkLst>
        </pc:cxnChg>
        <pc:cxnChg chg="mod">
          <ac:chgData name="Chen, Shuangliang" userId="fa03ab45-8485-4f92-8347-b389ac909c21" providerId="ADAL" clId="{0ADB56F9-879E-46B4-B544-77B1534E1F8B}" dt="2024-06-07T15:15:11.293" v="181"/>
          <ac:cxnSpMkLst>
            <pc:docMk/>
            <pc:sldMk cId="0" sldId="260"/>
            <ac:cxnSpMk id="34" creationId="{96A2584F-16A7-5427-312A-1C36275381C5}"/>
          </ac:cxnSpMkLst>
        </pc:cxnChg>
        <pc:cxnChg chg="mod">
          <ac:chgData name="Chen, Shuangliang" userId="fa03ab45-8485-4f92-8347-b389ac909c21" providerId="ADAL" clId="{0ADB56F9-879E-46B4-B544-77B1534E1F8B}" dt="2024-06-07T15:15:11.293" v="181"/>
          <ac:cxnSpMkLst>
            <pc:docMk/>
            <pc:sldMk cId="0" sldId="260"/>
            <ac:cxnSpMk id="35" creationId="{DF0AF74A-52BA-ACE3-F3D9-9E9DD8D95A3D}"/>
          </ac:cxnSpMkLst>
        </pc:cxnChg>
        <pc:cxnChg chg="mod">
          <ac:chgData name="Chen, Shuangliang" userId="fa03ab45-8485-4f92-8347-b389ac909c21" providerId="ADAL" clId="{0ADB56F9-879E-46B4-B544-77B1534E1F8B}" dt="2024-06-07T15:15:11.293" v="181"/>
          <ac:cxnSpMkLst>
            <pc:docMk/>
            <pc:sldMk cId="0" sldId="260"/>
            <ac:cxnSpMk id="36" creationId="{B91FBF19-3EA3-E1A6-80E1-D2D2C5323FAF}"/>
          </ac:cxnSpMkLst>
        </pc:cxnChg>
        <pc:cxnChg chg="mod">
          <ac:chgData name="Chen, Shuangliang" userId="fa03ab45-8485-4f92-8347-b389ac909c21" providerId="ADAL" clId="{0ADB56F9-879E-46B4-B544-77B1534E1F8B}" dt="2024-06-07T15:15:11.293" v="181"/>
          <ac:cxnSpMkLst>
            <pc:docMk/>
            <pc:sldMk cId="0" sldId="260"/>
            <ac:cxnSpMk id="37" creationId="{B815FDEC-34EE-CEEF-D57C-3CDC061EFB3A}"/>
          </ac:cxnSpMkLst>
        </pc:cxnChg>
        <pc:cxnChg chg="mod">
          <ac:chgData name="Chen, Shuangliang" userId="fa03ab45-8485-4f92-8347-b389ac909c21" providerId="ADAL" clId="{0ADB56F9-879E-46B4-B544-77B1534E1F8B}" dt="2024-06-07T15:15:11.293" v="181"/>
          <ac:cxnSpMkLst>
            <pc:docMk/>
            <pc:sldMk cId="0" sldId="260"/>
            <ac:cxnSpMk id="38" creationId="{9251442D-673D-51C7-869A-30CC8CF03D19}"/>
          </ac:cxnSpMkLst>
        </pc:cxnChg>
        <pc:cxnChg chg="mod">
          <ac:chgData name="Chen, Shuangliang" userId="fa03ab45-8485-4f92-8347-b389ac909c21" providerId="ADAL" clId="{0ADB56F9-879E-46B4-B544-77B1534E1F8B}" dt="2024-06-07T15:15:11.293" v="181"/>
          <ac:cxnSpMkLst>
            <pc:docMk/>
            <pc:sldMk cId="0" sldId="260"/>
            <ac:cxnSpMk id="39" creationId="{FFC0DEC3-3512-0EF2-A90D-2E11E46BE17C}"/>
          </ac:cxnSpMkLst>
        </pc:cxnChg>
        <pc:cxnChg chg="mod">
          <ac:chgData name="Chen, Shuangliang" userId="fa03ab45-8485-4f92-8347-b389ac909c21" providerId="ADAL" clId="{0ADB56F9-879E-46B4-B544-77B1534E1F8B}" dt="2024-06-07T15:15:11.293" v="181"/>
          <ac:cxnSpMkLst>
            <pc:docMk/>
            <pc:sldMk cId="0" sldId="260"/>
            <ac:cxnSpMk id="40" creationId="{7E773AAB-3161-D480-0938-293E8CB1C41E}"/>
          </ac:cxnSpMkLst>
        </pc:cxnChg>
        <pc:cxnChg chg="mod">
          <ac:chgData name="Chen, Shuangliang" userId="fa03ab45-8485-4f92-8347-b389ac909c21" providerId="ADAL" clId="{0ADB56F9-879E-46B4-B544-77B1534E1F8B}" dt="2024-06-07T15:15:11.293" v="181"/>
          <ac:cxnSpMkLst>
            <pc:docMk/>
            <pc:sldMk cId="0" sldId="260"/>
            <ac:cxnSpMk id="41" creationId="{D7086364-4037-C226-3B38-9E42172B4D0D}"/>
          </ac:cxnSpMkLst>
        </pc:cxnChg>
        <pc:cxnChg chg="mod">
          <ac:chgData name="Chen, Shuangliang" userId="fa03ab45-8485-4f92-8347-b389ac909c21" providerId="ADAL" clId="{0ADB56F9-879E-46B4-B544-77B1534E1F8B}" dt="2024-06-07T15:15:11.293" v="181"/>
          <ac:cxnSpMkLst>
            <pc:docMk/>
            <pc:sldMk cId="0" sldId="260"/>
            <ac:cxnSpMk id="42" creationId="{7B046029-B2E3-DB5C-B838-1554443E5E59}"/>
          </ac:cxnSpMkLst>
        </pc:cxnChg>
        <pc:cxnChg chg="mod">
          <ac:chgData name="Chen, Shuangliang" userId="fa03ab45-8485-4f92-8347-b389ac909c21" providerId="ADAL" clId="{0ADB56F9-879E-46B4-B544-77B1534E1F8B}" dt="2024-06-07T15:15:11.293" v="181"/>
          <ac:cxnSpMkLst>
            <pc:docMk/>
            <pc:sldMk cId="0" sldId="260"/>
            <ac:cxnSpMk id="43" creationId="{4E81F3BA-E27C-591A-A116-2F92170BC5FA}"/>
          </ac:cxnSpMkLst>
        </pc:cxnChg>
        <pc:cxnChg chg="mod">
          <ac:chgData name="Chen, Shuangliang" userId="fa03ab45-8485-4f92-8347-b389ac909c21" providerId="ADAL" clId="{0ADB56F9-879E-46B4-B544-77B1534E1F8B}" dt="2024-06-07T15:15:11.293" v="181"/>
          <ac:cxnSpMkLst>
            <pc:docMk/>
            <pc:sldMk cId="0" sldId="260"/>
            <ac:cxnSpMk id="44" creationId="{050E48D0-057A-CE42-174C-A5DFF954877F}"/>
          </ac:cxnSpMkLst>
        </pc:cxnChg>
        <pc:cxnChg chg="mod">
          <ac:chgData name="Chen, Shuangliang" userId="fa03ab45-8485-4f92-8347-b389ac909c21" providerId="ADAL" clId="{0ADB56F9-879E-46B4-B544-77B1534E1F8B}" dt="2024-06-07T15:15:11.293" v="181"/>
          <ac:cxnSpMkLst>
            <pc:docMk/>
            <pc:sldMk cId="0" sldId="260"/>
            <ac:cxnSpMk id="45" creationId="{E2E5470D-9DDB-5079-40D0-40005C598655}"/>
          </ac:cxnSpMkLst>
        </pc:cxnChg>
        <pc:cxnChg chg="mod">
          <ac:chgData name="Chen, Shuangliang" userId="fa03ab45-8485-4f92-8347-b389ac909c21" providerId="ADAL" clId="{0ADB56F9-879E-46B4-B544-77B1534E1F8B}" dt="2024-06-07T15:15:11.293" v="181"/>
          <ac:cxnSpMkLst>
            <pc:docMk/>
            <pc:sldMk cId="0" sldId="260"/>
            <ac:cxnSpMk id="46" creationId="{2EC4FBFA-3DEE-81FE-8B48-E430A267FCB5}"/>
          </ac:cxnSpMkLst>
        </pc:cxnChg>
        <pc:cxnChg chg="mod">
          <ac:chgData name="Chen, Shuangliang" userId="fa03ab45-8485-4f92-8347-b389ac909c21" providerId="ADAL" clId="{0ADB56F9-879E-46B4-B544-77B1534E1F8B}" dt="2024-06-07T15:15:11.293" v="181"/>
          <ac:cxnSpMkLst>
            <pc:docMk/>
            <pc:sldMk cId="0" sldId="260"/>
            <ac:cxnSpMk id="47" creationId="{9F0484BA-50A9-D826-051C-03213F5E6DC5}"/>
          </ac:cxnSpMkLst>
        </pc:cxnChg>
        <pc:cxnChg chg="mod">
          <ac:chgData name="Chen, Shuangliang" userId="fa03ab45-8485-4f92-8347-b389ac909c21" providerId="ADAL" clId="{0ADB56F9-879E-46B4-B544-77B1534E1F8B}" dt="2024-06-07T15:15:11.293" v="181"/>
          <ac:cxnSpMkLst>
            <pc:docMk/>
            <pc:sldMk cId="0" sldId="260"/>
            <ac:cxnSpMk id="48" creationId="{8FCC9271-A37E-4C01-F1F8-8538E418F036}"/>
          </ac:cxnSpMkLst>
        </pc:cxnChg>
        <pc:cxnChg chg="mod">
          <ac:chgData name="Chen, Shuangliang" userId="fa03ab45-8485-4f92-8347-b389ac909c21" providerId="ADAL" clId="{0ADB56F9-879E-46B4-B544-77B1534E1F8B}" dt="2024-06-07T15:15:11.293" v="181"/>
          <ac:cxnSpMkLst>
            <pc:docMk/>
            <pc:sldMk cId="0" sldId="260"/>
            <ac:cxnSpMk id="49" creationId="{F3DE0161-2952-1A44-288B-7E574BC18A22}"/>
          </ac:cxnSpMkLst>
        </pc:cxnChg>
        <pc:cxnChg chg="mod">
          <ac:chgData name="Chen, Shuangliang" userId="fa03ab45-8485-4f92-8347-b389ac909c21" providerId="ADAL" clId="{0ADB56F9-879E-46B4-B544-77B1534E1F8B}" dt="2024-06-07T15:15:11.293" v="181"/>
          <ac:cxnSpMkLst>
            <pc:docMk/>
            <pc:sldMk cId="0" sldId="260"/>
            <ac:cxnSpMk id="50" creationId="{96E7C541-5763-7CEE-2F93-FA2F1DB5F363}"/>
          </ac:cxnSpMkLst>
        </pc:cxnChg>
        <pc:cxnChg chg="mod">
          <ac:chgData name="Chen, Shuangliang" userId="fa03ab45-8485-4f92-8347-b389ac909c21" providerId="ADAL" clId="{0ADB56F9-879E-46B4-B544-77B1534E1F8B}" dt="2024-06-07T15:15:11.293" v="181"/>
          <ac:cxnSpMkLst>
            <pc:docMk/>
            <pc:sldMk cId="0" sldId="260"/>
            <ac:cxnSpMk id="51" creationId="{0CC2A541-69BA-39DD-F2BC-8E77FBC0761F}"/>
          </ac:cxnSpMkLst>
        </pc:cxnChg>
        <pc:cxnChg chg="mod">
          <ac:chgData name="Chen, Shuangliang" userId="fa03ab45-8485-4f92-8347-b389ac909c21" providerId="ADAL" clId="{0ADB56F9-879E-46B4-B544-77B1534E1F8B}" dt="2024-06-07T15:15:11.293" v="181"/>
          <ac:cxnSpMkLst>
            <pc:docMk/>
            <pc:sldMk cId="0" sldId="260"/>
            <ac:cxnSpMk id="52" creationId="{4D2B01F8-F2A2-E449-0846-58E63381D3D0}"/>
          </ac:cxnSpMkLst>
        </pc:cxnChg>
        <pc:cxnChg chg="mod">
          <ac:chgData name="Chen, Shuangliang" userId="fa03ab45-8485-4f92-8347-b389ac909c21" providerId="ADAL" clId="{0ADB56F9-879E-46B4-B544-77B1534E1F8B}" dt="2024-06-07T15:15:11.293" v="181"/>
          <ac:cxnSpMkLst>
            <pc:docMk/>
            <pc:sldMk cId="0" sldId="260"/>
            <ac:cxnSpMk id="53" creationId="{FBE653C5-3DBF-B98D-63AA-4EBE96CCDF4E}"/>
          </ac:cxnSpMkLst>
        </pc:cxnChg>
        <pc:cxnChg chg="mod">
          <ac:chgData name="Chen, Shuangliang" userId="fa03ab45-8485-4f92-8347-b389ac909c21" providerId="ADAL" clId="{0ADB56F9-879E-46B4-B544-77B1534E1F8B}" dt="2024-06-07T15:15:11.293" v="181"/>
          <ac:cxnSpMkLst>
            <pc:docMk/>
            <pc:sldMk cId="0" sldId="260"/>
            <ac:cxnSpMk id="54" creationId="{F32BBEE4-146D-8A4E-5AF9-FA1B479F51E0}"/>
          </ac:cxnSpMkLst>
        </pc:cxnChg>
        <pc:cxnChg chg="mod">
          <ac:chgData name="Chen, Shuangliang" userId="fa03ab45-8485-4f92-8347-b389ac909c21" providerId="ADAL" clId="{0ADB56F9-879E-46B4-B544-77B1534E1F8B}" dt="2024-06-10T16:55:12.763" v="2120" actId="1076"/>
          <ac:cxnSpMkLst>
            <pc:docMk/>
            <pc:sldMk cId="0" sldId="260"/>
            <ac:cxnSpMk id="97" creationId="{00000000-0000-0000-0000-000000000000}"/>
          </ac:cxnSpMkLst>
        </pc:cxnChg>
        <pc:cxnChg chg="add del mod">
          <ac:chgData name="Chen, Shuangliang" userId="fa03ab45-8485-4f92-8347-b389ac909c21" providerId="ADAL" clId="{0ADB56F9-879E-46B4-B544-77B1534E1F8B}" dt="2024-06-07T15:15:25.428" v="188" actId="478"/>
          <ac:cxnSpMkLst>
            <pc:docMk/>
            <pc:sldMk cId="0" sldId="260"/>
            <ac:cxnSpMk id="179" creationId="{7D9F9DA8-73C8-D0E3-43E2-6373D51A0429}"/>
          </ac:cxnSpMkLst>
        </pc:cxnChg>
        <pc:cxnChg chg="add del mod">
          <ac:chgData name="Chen, Shuangliang" userId="fa03ab45-8485-4f92-8347-b389ac909c21" providerId="ADAL" clId="{0ADB56F9-879E-46B4-B544-77B1534E1F8B}" dt="2024-06-07T15:15:25.428" v="188" actId="478"/>
          <ac:cxnSpMkLst>
            <pc:docMk/>
            <pc:sldMk cId="0" sldId="260"/>
            <ac:cxnSpMk id="180" creationId="{38EDA5D8-C248-5023-288A-7C0AFC3DEECB}"/>
          </ac:cxnSpMkLst>
        </pc:cxnChg>
        <pc:cxnChg chg="add del mod">
          <ac:chgData name="Chen, Shuangliang" userId="fa03ab45-8485-4f92-8347-b389ac909c21" providerId="ADAL" clId="{0ADB56F9-879E-46B4-B544-77B1534E1F8B}" dt="2024-06-07T15:15:25.428" v="188" actId="478"/>
          <ac:cxnSpMkLst>
            <pc:docMk/>
            <pc:sldMk cId="0" sldId="260"/>
            <ac:cxnSpMk id="181" creationId="{8A5E94AB-E93F-6CDC-8908-CD770B012A4D}"/>
          </ac:cxnSpMkLst>
        </pc:cxnChg>
        <pc:cxnChg chg="mod">
          <ac:chgData name="Chen, Shuangliang" userId="fa03ab45-8485-4f92-8347-b389ac909c21" providerId="ADAL" clId="{0ADB56F9-879E-46B4-B544-77B1534E1F8B}" dt="2024-06-07T15:15:11.293" v="181"/>
          <ac:cxnSpMkLst>
            <pc:docMk/>
            <pc:sldMk cId="0" sldId="260"/>
            <ac:cxnSpMk id="183" creationId="{1EE1B085-552D-211A-67D6-160E164BD2E6}"/>
          </ac:cxnSpMkLst>
        </pc:cxnChg>
        <pc:cxnChg chg="mod">
          <ac:chgData name="Chen, Shuangliang" userId="fa03ab45-8485-4f92-8347-b389ac909c21" providerId="ADAL" clId="{0ADB56F9-879E-46B4-B544-77B1534E1F8B}" dt="2024-06-07T15:15:11.293" v="181"/>
          <ac:cxnSpMkLst>
            <pc:docMk/>
            <pc:sldMk cId="0" sldId="260"/>
            <ac:cxnSpMk id="184" creationId="{5ACB06A8-16AB-67D4-07C3-81DF27AF59F9}"/>
          </ac:cxnSpMkLst>
        </pc:cxnChg>
        <pc:cxnChg chg="mod">
          <ac:chgData name="Chen, Shuangliang" userId="fa03ab45-8485-4f92-8347-b389ac909c21" providerId="ADAL" clId="{0ADB56F9-879E-46B4-B544-77B1534E1F8B}" dt="2024-06-07T15:15:11.293" v="181"/>
          <ac:cxnSpMkLst>
            <pc:docMk/>
            <pc:sldMk cId="0" sldId="260"/>
            <ac:cxnSpMk id="185" creationId="{5C348190-BC4D-C8E7-F0B9-67055C27A3F3}"/>
          </ac:cxnSpMkLst>
        </pc:cxnChg>
        <pc:cxnChg chg="mod">
          <ac:chgData name="Chen, Shuangliang" userId="fa03ab45-8485-4f92-8347-b389ac909c21" providerId="ADAL" clId="{0ADB56F9-879E-46B4-B544-77B1534E1F8B}" dt="2024-06-07T15:15:11.293" v="181"/>
          <ac:cxnSpMkLst>
            <pc:docMk/>
            <pc:sldMk cId="0" sldId="260"/>
            <ac:cxnSpMk id="186" creationId="{165E5AF3-5AA7-C6C6-C118-10955E9DC8D0}"/>
          </ac:cxnSpMkLst>
        </pc:cxnChg>
        <pc:cxnChg chg="mod">
          <ac:chgData name="Chen, Shuangliang" userId="fa03ab45-8485-4f92-8347-b389ac909c21" providerId="ADAL" clId="{0ADB56F9-879E-46B4-B544-77B1534E1F8B}" dt="2024-06-07T15:15:11.293" v="181"/>
          <ac:cxnSpMkLst>
            <pc:docMk/>
            <pc:sldMk cId="0" sldId="260"/>
            <ac:cxnSpMk id="187" creationId="{3BE07B4C-A069-B610-EE08-81D0679B1526}"/>
          </ac:cxnSpMkLst>
        </pc:cxnChg>
        <pc:cxnChg chg="mod">
          <ac:chgData name="Chen, Shuangliang" userId="fa03ab45-8485-4f92-8347-b389ac909c21" providerId="ADAL" clId="{0ADB56F9-879E-46B4-B544-77B1534E1F8B}" dt="2024-06-07T15:15:11.293" v="181"/>
          <ac:cxnSpMkLst>
            <pc:docMk/>
            <pc:sldMk cId="0" sldId="260"/>
            <ac:cxnSpMk id="188" creationId="{158BE7E0-6A63-1AB3-C690-EB5A7E1676D3}"/>
          </ac:cxnSpMkLst>
        </pc:cxnChg>
        <pc:cxnChg chg="mod">
          <ac:chgData name="Chen, Shuangliang" userId="fa03ab45-8485-4f92-8347-b389ac909c21" providerId="ADAL" clId="{0ADB56F9-879E-46B4-B544-77B1534E1F8B}" dt="2024-06-07T15:15:11.293" v="181"/>
          <ac:cxnSpMkLst>
            <pc:docMk/>
            <pc:sldMk cId="0" sldId="260"/>
            <ac:cxnSpMk id="189" creationId="{C020F36F-3034-D33B-4BB4-D1ABF953110B}"/>
          </ac:cxnSpMkLst>
        </pc:cxnChg>
        <pc:cxnChg chg="mod">
          <ac:chgData name="Chen, Shuangliang" userId="fa03ab45-8485-4f92-8347-b389ac909c21" providerId="ADAL" clId="{0ADB56F9-879E-46B4-B544-77B1534E1F8B}" dt="2024-06-07T15:15:11.293" v="181"/>
          <ac:cxnSpMkLst>
            <pc:docMk/>
            <pc:sldMk cId="0" sldId="260"/>
            <ac:cxnSpMk id="190" creationId="{71F3E383-12D3-A076-4643-CAA8BD261084}"/>
          </ac:cxnSpMkLst>
        </pc:cxnChg>
        <pc:cxnChg chg="add del mod">
          <ac:chgData name="Chen, Shuangliang" userId="fa03ab45-8485-4f92-8347-b389ac909c21" providerId="ADAL" clId="{0ADB56F9-879E-46B4-B544-77B1534E1F8B}" dt="2024-06-07T15:15:25.428" v="188" actId="478"/>
          <ac:cxnSpMkLst>
            <pc:docMk/>
            <pc:sldMk cId="0" sldId="260"/>
            <ac:cxnSpMk id="191" creationId="{A90E0A93-99A5-1D85-F800-FDC2D48D6E86}"/>
          </ac:cxnSpMkLst>
        </pc:cxnChg>
        <pc:cxnChg chg="add del mod">
          <ac:chgData name="Chen, Shuangliang" userId="fa03ab45-8485-4f92-8347-b389ac909c21" providerId="ADAL" clId="{0ADB56F9-879E-46B4-B544-77B1534E1F8B}" dt="2024-06-07T15:15:25.428" v="188" actId="478"/>
          <ac:cxnSpMkLst>
            <pc:docMk/>
            <pc:sldMk cId="0" sldId="260"/>
            <ac:cxnSpMk id="192" creationId="{CD3F8EAF-A903-6510-F649-A2446DE05057}"/>
          </ac:cxnSpMkLst>
        </pc:cxnChg>
      </pc:sldChg>
      <pc:sldChg chg="addSp delSp modSp mod addAnim delAnim modAnim modNotesTx">
        <pc:chgData name="Chen, Shuangliang" userId="fa03ab45-8485-4f92-8347-b389ac909c21" providerId="ADAL" clId="{0ADB56F9-879E-46B4-B544-77B1534E1F8B}" dt="2024-06-12T17:14:32.180" v="4013" actId="20577"/>
        <pc:sldMkLst>
          <pc:docMk/>
          <pc:sldMk cId="0" sldId="261"/>
        </pc:sldMkLst>
        <pc:spChg chg="add mod topLvl">
          <ac:chgData name="Chen, Shuangliang" userId="fa03ab45-8485-4f92-8347-b389ac909c21" providerId="ADAL" clId="{0ADB56F9-879E-46B4-B544-77B1534E1F8B}" dt="2024-06-11T17:56:57.868" v="3578" actId="164"/>
          <ac:spMkLst>
            <pc:docMk/>
            <pc:sldMk cId="0" sldId="261"/>
            <ac:spMk id="2" creationId="{AB69B3B4-88A4-E247-551A-9412507FAF31}"/>
          </ac:spMkLst>
        </pc:spChg>
        <pc:spChg chg="add mod topLvl">
          <ac:chgData name="Chen, Shuangliang" userId="fa03ab45-8485-4f92-8347-b389ac909c21" providerId="ADAL" clId="{0ADB56F9-879E-46B4-B544-77B1534E1F8B}" dt="2024-06-11T17:56:57.868" v="3578" actId="164"/>
          <ac:spMkLst>
            <pc:docMk/>
            <pc:sldMk cId="0" sldId="261"/>
            <ac:spMk id="3" creationId="{27685965-AF9B-F535-8C6F-E26654E0458D}"/>
          </ac:spMkLst>
        </pc:spChg>
        <pc:spChg chg="add mod topLvl">
          <ac:chgData name="Chen, Shuangliang" userId="fa03ab45-8485-4f92-8347-b389ac909c21" providerId="ADAL" clId="{0ADB56F9-879E-46B4-B544-77B1534E1F8B}" dt="2024-06-11T17:56:57.868" v="3578" actId="164"/>
          <ac:spMkLst>
            <pc:docMk/>
            <pc:sldMk cId="0" sldId="261"/>
            <ac:spMk id="4" creationId="{BD020677-BD38-5140-A834-CBA6A86AE07E}"/>
          </ac:spMkLst>
        </pc:spChg>
        <pc:spChg chg="add mod topLvl">
          <ac:chgData name="Chen, Shuangliang" userId="fa03ab45-8485-4f92-8347-b389ac909c21" providerId="ADAL" clId="{0ADB56F9-879E-46B4-B544-77B1534E1F8B}" dt="2024-06-11T17:56:57.868" v="3578" actId="164"/>
          <ac:spMkLst>
            <pc:docMk/>
            <pc:sldMk cId="0" sldId="261"/>
            <ac:spMk id="5" creationId="{C696CFE7-89E7-4F35-B201-DB22591E2477}"/>
          </ac:spMkLst>
        </pc:spChg>
        <pc:spChg chg="add mod topLvl">
          <ac:chgData name="Chen, Shuangliang" userId="fa03ab45-8485-4f92-8347-b389ac909c21" providerId="ADAL" clId="{0ADB56F9-879E-46B4-B544-77B1534E1F8B}" dt="2024-06-11T17:56:57.868" v="3578" actId="164"/>
          <ac:spMkLst>
            <pc:docMk/>
            <pc:sldMk cId="0" sldId="261"/>
            <ac:spMk id="6" creationId="{75B5772A-6D8C-284E-9815-D8C8BAEC2B43}"/>
          </ac:spMkLst>
        </pc:spChg>
        <pc:spChg chg="add mod topLvl">
          <ac:chgData name="Chen, Shuangliang" userId="fa03ab45-8485-4f92-8347-b389ac909c21" providerId="ADAL" clId="{0ADB56F9-879E-46B4-B544-77B1534E1F8B}" dt="2024-06-11T17:56:57.868" v="3578" actId="164"/>
          <ac:spMkLst>
            <pc:docMk/>
            <pc:sldMk cId="0" sldId="261"/>
            <ac:spMk id="7" creationId="{DB7458FD-F0AB-17B7-3ACE-1BFC574440BB}"/>
          </ac:spMkLst>
        </pc:spChg>
        <pc:spChg chg="add mod topLvl">
          <ac:chgData name="Chen, Shuangliang" userId="fa03ab45-8485-4f92-8347-b389ac909c21" providerId="ADAL" clId="{0ADB56F9-879E-46B4-B544-77B1534E1F8B}" dt="2024-06-11T17:56:57.868" v="3578" actId="164"/>
          <ac:spMkLst>
            <pc:docMk/>
            <pc:sldMk cId="0" sldId="261"/>
            <ac:spMk id="8" creationId="{B728D2C2-D790-79A2-CB96-1DFBF98B905C}"/>
          </ac:spMkLst>
        </pc:spChg>
        <pc:spChg chg="add mod topLvl">
          <ac:chgData name="Chen, Shuangliang" userId="fa03ab45-8485-4f92-8347-b389ac909c21" providerId="ADAL" clId="{0ADB56F9-879E-46B4-B544-77B1534E1F8B}" dt="2024-06-11T17:56:57.868" v="3578" actId="164"/>
          <ac:spMkLst>
            <pc:docMk/>
            <pc:sldMk cId="0" sldId="261"/>
            <ac:spMk id="9" creationId="{6E94C1AB-82A7-F028-F9BF-6A033F66F942}"/>
          </ac:spMkLst>
        </pc:spChg>
        <pc:spChg chg="add mod topLvl">
          <ac:chgData name="Chen, Shuangliang" userId="fa03ab45-8485-4f92-8347-b389ac909c21" providerId="ADAL" clId="{0ADB56F9-879E-46B4-B544-77B1534E1F8B}" dt="2024-06-11T17:56:57.868" v="3578" actId="164"/>
          <ac:spMkLst>
            <pc:docMk/>
            <pc:sldMk cId="0" sldId="261"/>
            <ac:spMk id="10" creationId="{D3F8C264-19CE-8432-1BBF-ADBA09EDC9A0}"/>
          </ac:spMkLst>
        </pc:spChg>
        <pc:spChg chg="add mod topLvl">
          <ac:chgData name="Chen, Shuangliang" userId="fa03ab45-8485-4f92-8347-b389ac909c21" providerId="ADAL" clId="{0ADB56F9-879E-46B4-B544-77B1534E1F8B}" dt="2024-06-11T17:56:57.868" v="3578" actId="164"/>
          <ac:spMkLst>
            <pc:docMk/>
            <pc:sldMk cId="0" sldId="261"/>
            <ac:spMk id="11" creationId="{AD2D026C-DE03-DE81-A4F8-207066867DFD}"/>
          </ac:spMkLst>
        </pc:spChg>
        <pc:spChg chg="add mod topLvl">
          <ac:chgData name="Chen, Shuangliang" userId="fa03ab45-8485-4f92-8347-b389ac909c21" providerId="ADAL" clId="{0ADB56F9-879E-46B4-B544-77B1534E1F8B}" dt="2024-06-11T17:56:57.868" v="3578" actId="164"/>
          <ac:spMkLst>
            <pc:docMk/>
            <pc:sldMk cId="0" sldId="261"/>
            <ac:spMk id="12" creationId="{BF91DFA8-B411-2134-31EF-A1CAB0A2C02F}"/>
          </ac:spMkLst>
        </pc:spChg>
        <pc:spChg chg="add mod topLvl">
          <ac:chgData name="Chen, Shuangliang" userId="fa03ab45-8485-4f92-8347-b389ac909c21" providerId="ADAL" clId="{0ADB56F9-879E-46B4-B544-77B1534E1F8B}" dt="2024-06-11T17:56:57.868" v="3578" actId="164"/>
          <ac:spMkLst>
            <pc:docMk/>
            <pc:sldMk cId="0" sldId="261"/>
            <ac:spMk id="13" creationId="{B5444385-A09D-517B-3994-2BBE61488549}"/>
          </ac:spMkLst>
        </pc:spChg>
        <pc:spChg chg="add del">
          <ac:chgData name="Chen, Shuangliang" userId="fa03ab45-8485-4f92-8347-b389ac909c21" providerId="ADAL" clId="{0ADB56F9-879E-46B4-B544-77B1534E1F8B}" dt="2024-06-11T17:52:52.381" v="3542" actId="478"/>
          <ac:spMkLst>
            <pc:docMk/>
            <pc:sldMk cId="0" sldId="261"/>
            <ac:spMk id="49" creationId="{E89801C6-3CF4-9AD1-9DD2-42BEF0B89F3A}"/>
          </ac:spMkLst>
        </pc:spChg>
        <pc:spChg chg="add mod">
          <ac:chgData name="Chen, Shuangliang" userId="fa03ab45-8485-4f92-8347-b389ac909c21" providerId="ADAL" clId="{0ADB56F9-879E-46B4-B544-77B1534E1F8B}" dt="2024-06-11T17:52:59.595" v="3544"/>
          <ac:spMkLst>
            <pc:docMk/>
            <pc:sldMk cId="0" sldId="261"/>
            <ac:spMk id="50" creationId="{2B420205-67DF-442B-8816-E3FBE6600FE9}"/>
          </ac:spMkLst>
        </pc:spChg>
        <pc:spChg chg="add mod">
          <ac:chgData name="Chen, Shuangliang" userId="fa03ab45-8485-4f92-8347-b389ac909c21" providerId="ADAL" clId="{0ADB56F9-879E-46B4-B544-77B1534E1F8B}" dt="2024-06-11T18:01:29.777" v="3620" actId="1076"/>
          <ac:spMkLst>
            <pc:docMk/>
            <pc:sldMk cId="0" sldId="261"/>
            <ac:spMk id="54" creationId="{F2FC8B30-00BD-25FF-D4A1-3616E7ABE965}"/>
          </ac:spMkLst>
        </pc:spChg>
        <pc:spChg chg="add del mod topLvl">
          <ac:chgData name="Chen, Shuangliang" userId="fa03ab45-8485-4f92-8347-b389ac909c21" providerId="ADAL" clId="{0ADB56F9-879E-46B4-B544-77B1534E1F8B}" dt="2024-06-11T17:56:57.868" v="3578" actId="164"/>
          <ac:spMkLst>
            <pc:docMk/>
            <pc:sldMk cId="0" sldId="261"/>
            <ac:spMk id="82" creationId="{96896BD9-2EFD-21E7-666B-614D4DEFBD24}"/>
          </ac:spMkLst>
        </pc:spChg>
        <pc:spChg chg="mod">
          <ac:chgData name="Chen, Shuangliang" userId="fa03ab45-8485-4f92-8347-b389ac909c21" providerId="ADAL" clId="{0ADB56F9-879E-46B4-B544-77B1534E1F8B}" dt="2024-06-11T18:01:29.777" v="3620" actId="1076"/>
          <ac:spMkLst>
            <pc:docMk/>
            <pc:sldMk cId="0" sldId="261"/>
            <ac:spMk id="104" creationId="{00000000-0000-0000-0000-000000000000}"/>
          </ac:spMkLst>
        </pc:spChg>
        <pc:spChg chg="del mod topLvl">
          <ac:chgData name="Chen, Shuangliang" userId="fa03ab45-8485-4f92-8347-b389ac909c21" providerId="ADAL" clId="{0ADB56F9-879E-46B4-B544-77B1534E1F8B}" dt="2024-06-11T17:55:57.334" v="3562" actId="478"/>
          <ac:spMkLst>
            <pc:docMk/>
            <pc:sldMk cId="0" sldId="261"/>
            <ac:spMk id="223" creationId="{2F0C29E2-8946-C84B-2E41-86856A43CA0C}"/>
          </ac:spMkLst>
        </pc:spChg>
        <pc:spChg chg="mod">
          <ac:chgData name="Chen, Shuangliang" userId="fa03ab45-8485-4f92-8347-b389ac909c21" providerId="ADAL" clId="{0ADB56F9-879E-46B4-B544-77B1534E1F8B}" dt="2024-06-11T17:45:16.151" v="3533" actId="164"/>
          <ac:spMkLst>
            <pc:docMk/>
            <pc:sldMk cId="0" sldId="261"/>
            <ac:spMk id="232" creationId="{0F7885F5-091A-9295-10CE-84CD18D495CA}"/>
          </ac:spMkLst>
        </pc:spChg>
        <pc:spChg chg="mod">
          <ac:chgData name="Chen, Shuangliang" userId="fa03ab45-8485-4f92-8347-b389ac909c21" providerId="ADAL" clId="{0ADB56F9-879E-46B4-B544-77B1534E1F8B}" dt="2024-06-11T17:45:16.151" v="3533" actId="164"/>
          <ac:spMkLst>
            <pc:docMk/>
            <pc:sldMk cId="0" sldId="261"/>
            <ac:spMk id="233" creationId="{832607F7-270F-9E4D-9D13-EA077D9B6257}"/>
          </ac:spMkLst>
        </pc:spChg>
        <pc:spChg chg="mod">
          <ac:chgData name="Chen, Shuangliang" userId="fa03ab45-8485-4f92-8347-b389ac909c21" providerId="ADAL" clId="{0ADB56F9-879E-46B4-B544-77B1534E1F8B}" dt="2024-06-11T17:45:16.151" v="3533" actId="164"/>
          <ac:spMkLst>
            <pc:docMk/>
            <pc:sldMk cId="0" sldId="261"/>
            <ac:spMk id="234" creationId="{05F57683-F334-9A0D-6F5A-B534036DF9A6}"/>
          </ac:spMkLst>
        </pc:spChg>
        <pc:spChg chg="mod">
          <ac:chgData name="Chen, Shuangliang" userId="fa03ab45-8485-4f92-8347-b389ac909c21" providerId="ADAL" clId="{0ADB56F9-879E-46B4-B544-77B1534E1F8B}" dt="2024-06-11T17:45:16.151" v="3533" actId="164"/>
          <ac:spMkLst>
            <pc:docMk/>
            <pc:sldMk cId="0" sldId="261"/>
            <ac:spMk id="235" creationId="{425E50C3-C394-6ADE-1264-8D245A64ECF7}"/>
          </ac:spMkLst>
        </pc:spChg>
        <pc:spChg chg="mod">
          <ac:chgData name="Chen, Shuangliang" userId="fa03ab45-8485-4f92-8347-b389ac909c21" providerId="ADAL" clId="{0ADB56F9-879E-46B4-B544-77B1534E1F8B}" dt="2024-06-11T17:45:16.151" v="3533" actId="164"/>
          <ac:spMkLst>
            <pc:docMk/>
            <pc:sldMk cId="0" sldId="261"/>
            <ac:spMk id="236" creationId="{BBDBF8E6-DB48-7C73-21A8-AF5A6C1F13F3}"/>
          </ac:spMkLst>
        </pc:spChg>
        <pc:spChg chg="mod">
          <ac:chgData name="Chen, Shuangliang" userId="fa03ab45-8485-4f92-8347-b389ac909c21" providerId="ADAL" clId="{0ADB56F9-879E-46B4-B544-77B1534E1F8B}" dt="2024-06-11T17:45:16.151" v="3533" actId="164"/>
          <ac:spMkLst>
            <pc:docMk/>
            <pc:sldMk cId="0" sldId="261"/>
            <ac:spMk id="237" creationId="{0311AE25-2CF6-5DAB-1D4D-22FE4938C20E}"/>
          </ac:spMkLst>
        </pc:spChg>
        <pc:spChg chg="mod">
          <ac:chgData name="Chen, Shuangliang" userId="fa03ab45-8485-4f92-8347-b389ac909c21" providerId="ADAL" clId="{0ADB56F9-879E-46B4-B544-77B1534E1F8B}" dt="2024-06-11T17:45:16.151" v="3533" actId="164"/>
          <ac:spMkLst>
            <pc:docMk/>
            <pc:sldMk cId="0" sldId="261"/>
            <ac:spMk id="238" creationId="{8AF748D0-72A3-F018-65F5-239FAD77675D}"/>
          </ac:spMkLst>
        </pc:spChg>
        <pc:spChg chg="mod">
          <ac:chgData name="Chen, Shuangliang" userId="fa03ab45-8485-4f92-8347-b389ac909c21" providerId="ADAL" clId="{0ADB56F9-879E-46B4-B544-77B1534E1F8B}" dt="2024-06-11T17:45:16.151" v="3533" actId="164"/>
          <ac:spMkLst>
            <pc:docMk/>
            <pc:sldMk cId="0" sldId="261"/>
            <ac:spMk id="239" creationId="{A19A1CD6-71D7-EC0B-1B63-7CF1C6A147DA}"/>
          </ac:spMkLst>
        </pc:spChg>
        <pc:spChg chg="mod">
          <ac:chgData name="Chen, Shuangliang" userId="fa03ab45-8485-4f92-8347-b389ac909c21" providerId="ADAL" clId="{0ADB56F9-879E-46B4-B544-77B1534E1F8B}" dt="2024-06-11T17:45:16.151" v="3533" actId="164"/>
          <ac:spMkLst>
            <pc:docMk/>
            <pc:sldMk cId="0" sldId="261"/>
            <ac:spMk id="240" creationId="{90E99896-058D-8185-7F42-011F7C744136}"/>
          </ac:spMkLst>
        </pc:spChg>
        <pc:spChg chg="mod">
          <ac:chgData name="Chen, Shuangliang" userId="fa03ab45-8485-4f92-8347-b389ac909c21" providerId="ADAL" clId="{0ADB56F9-879E-46B4-B544-77B1534E1F8B}" dt="2024-06-11T17:45:16.151" v="3533" actId="164"/>
          <ac:spMkLst>
            <pc:docMk/>
            <pc:sldMk cId="0" sldId="261"/>
            <ac:spMk id="241" creationId="{C52784AB-D31D-F4E1-1ED3-4D6A7B36E77F}"/>
          </ac:spMkLst>
        </pc:spChg>
        <pc:spChg chg="mod">
          <ac:chgData name="Chen, Shuangliang" userId="fa03ab45-8485-4f92-8347-b389ac909c21" providerId="ADAL" clId="{0ADB56F9-879E-46B4-B544-77B1534E1F8B}" dt="2024-06-11T17:45:16.151" v="3533" actId="164"/>
          <ac:spMkLst>
            <pc:docMk/>
            <pc:sldMk cId="0" sldId="261"/>
            <ac:spMk id="242" creationId="{917E21E7-7080-7046-9E73-114FDE4A81B2}"/>
          </ac:spMkLst>
        </pc:spChg>
        <pc:spChg chg="mod">
          <ac:chgData name="Chen, Shuangliang" userId="fa03ab45-8485-4f92-8347-b389ac909c21" providerId="ADAL" clId="{0ADB56F9-879E-46B4-B544-77B1534E1F8B}" dt="2024-06-11T17:45:16.151" v="3533" actId="164"/>
          <ac:spMkLst>
            <pc:docMk/>
            <pc:sldMk cId="0" sldId="261"/>
            <ac:spMk id="243" creationId="{1BF060BD-178D-7AB2-C371-5DC98DC28FFD}"/>
          </ac:spMkLst>
        </pc:spChg>
        <pc:spChg chg="mod">
          <ac:chgData name="Chen, Shuangliang" userId="fa03ab45-8485-4f92-8347-b389ac909c21" providerId="ADAL" clId="{0ADB56F9-879E-46B4-B544-77B1534E1F8B}" dt="2024-06-11T17:45:16.151" v="3533" actId="164"/>
          <ac:spMkLst>
            <pc:docMk/>
            <pc:sldMk cId="0" sldId="261"/>
            <ac:spMk id="244" creationId="{5F2849F9-32FC-A25E-8D2F-91172D024A4B}"/>
          </ac:spMkLst>
        </pc:spChg>
        <pc:spChg chg="mod">
          <ac:chgData name="Chen, Shuangliang" userId="fa03ab45-8485-4f92-8347-b389ac909c21" providerId="ADAL" clId="{0ADB56F9-879E-46B4-B544-77B1534E1F8B}" dt="2024-06-11T17:45:16.151" v="3533" actId="164"/>
          <ac:spMkLst>
            <pc:docMk/>
            <pc:sldMk cId="0" sldId="261"/>
            <ac:spMk id="245" creationId="{E5A6F379-2DAA-2C3C-DB6B-B9A95C21DB0D}"/>
          </ac:spMkLst>
        </pc:spChg>
        <pc:spChg chg="mod">
          <ac:chgData name="Chen, Shuangliang" userId="fa03ab45-8485-4f92-8347-b389ac909c21" providerId="ADAL" clId="{0ADB56F9-879E-46B4-B544-77B1534E1F8B}" dt="2024-06-11T17:45:16.151" v="3533" actId="164"/>
          <ac:spMkLst>
            <pc:docMk/>
            <pc:sldMk cId="0" sldId="261"/>
            <ac:spMk id="246" creationId="{0722B385-43AC-2804-4EED-D6A9AD6D9F55}"/>
          </ac:spMkLst>
        </pc:spChg>
        <pc:spChg chg="mod">
          <ac:chgData name="Chen, Shuangliang" userId="fa03ab45-8485-4f92-8347-b389ac909c21" providerId="ADAL" clId="{0ADB56F9-879E-46B4-B544-77B1534E1F8B}" dt="2024-06-11T17:45:16.151" v="3533" actId="164"/>
          <ac:spMkLst>
            <pc:docMk/>
            <pc:sldMk cId="0" sldId="261"/>
            <ac:spMk id="247" creationId="{D89A80FE-8B38-BE31-0E38-1E1E8C0C3F57}"/>
          </ac:spMkLst>
        </pc:spChg>
        <pc:spChg chg="mod">
          <ac:chgData name="Chen, Shuangliang" userId="fa03ab45-8485-4f92-8347-b389ac909c21" providerId="ADAL" clId="{0ADB56F9-879E-46B4-B544-77B1534E1F8B}" dt="2024-06-11T17:45:16.151" v="3533" actId="164"/>
          <ac:spMkLst>
            <pc:docMk/>
            <pc:sldMk cId="0" sldId="261"/>
            <ac:spMk id="248" creationId="{037D028E-96D1-1B76-68AD-8E18CA499A29}"/>
          </ac:spMkLst>
        </pc:spChg>
        <pc:spChg chg="mod">
          <ac:chgData name="Chen, Shuangliang" userId="fa03ab45-8485-4f92-8347-b389ac909c21" providerId="ADAL" clId="{0ADB56F9-879E-46B4-B544-77B1534E1F8B}" dt="2024-06-11T17:45:16.151" v="3533" actId="164"/>
          <ac:spMkLst>
            <pc:docMk/>
            <pc:sldMk cId="0" sldId="261"/>
            <ac:spMk id="249" creationId="{3FBBD188-3326-B6F3-824D-5B3DB2E4BAE0}"/>
          </ac:spMkLst>
        </pc:spChg>
        <pc:spChg chg="mod">
          <ac:chgData name="Chen, Shuangliang" userId="fa03ab45-8485-4f92-8347-b389ac909c21" providerId="ADAL" clId="{0ADB56F9-879E-46B4-B544-77B1534E1F8B}" dt="2024-06-11T17:45:16.151" v="3533" actId="164"/>
          <ac:spMkLst>
            <pc:docMk/>
            <pc:sldMk cId="0" sldId="261"/>
            <ac:spMk id="250" creationId="{D45E687F-157F-CF8B-4E95-F3227E1DDCA8}"/>
          </ac:spMkLst>
        </pc:spChg>
        <pc:spChg chg="mod">
          <ac:chgData name="Chen, Shuangliang" userId="fa03ab45-8485-4f92-8347-b389ac909c21" providerId="ADAL" clId="{0ADB56F9-879E-46B4-B544-77B1534E1F8B}" dt="2024-06-11T17:45:16.151" v="3533" actId="164"/>
          <ac:spMkLst>
            <pc:docMk/>
            <pc:sldMk cId="0" sldId="261"/>
            <ac:spMk id="251" creationId="{A2C1619F-1E38-617F-30D9-F1F3DF137D44}"/>
          </ac:spMkLst>
        </pc:spChg>
        <pc:spChg chg="mod">
          <ac:chgData name="Chen, Shuangliang" userId="fa03ab45-8485-4f92-8347-b389ac909c21" providerId="ADAL" clId="{0ADB56F9-879E-46B4-B544-77B1534E1F8B}" dt="2024-06-11T17:45:16.151" v="3533" actId="164"/>
          <ac:spMkLst>
            <pc:docMk/>
            <pc:sldMk cId="0" sldId="261"/>
            <ac:spMk id="252" creationId="{AD843516-DD31-7D70-066C-3CA770762FA3}"/>
          </ac:spMkLst>
        </pc:spChg>
        <pc:spChg chg="mod">
          <ac:chgData name="Chen, Shuangliang" userId="fa03ab45-8485-4f92-8347-b389ac909c21" providerId="ADAL" clId="{0ADB56F9-879E-46B4-B544-77B1534E1F8B}" dt="2024-06-11T17:45:16.151" v="3533" actId="164"/>
          <ac:spMkLst>
            <pc:docMk/>
            <pc:sldMk cId="0" sldId="261"/>
            <ac:spMk id="253" creationId="{95DE4E64-DBBD-E94E-6FDC-D5580CA3B08B}"/>
          </ac:spMkLst>
        </pc:spChg>
        <pc:spChg chg="mod">
          <ac:chgData name="Chen, Shuangliang" userId="fa03ab45-8485-4f92-8347-b389ac909c21" providerId="ADAL" clId="{0ADB56F9-879E-46B4-B544-77B1534E1F8B}" dt="2024-06-11T17:45:16.151" v="3533" actId="164"/>
          <ac:spMkLst>
            <pc:docMk/>
            <pc:sldMk cId="0" sldId="261"/>
            <ac:spMk id="254" creationId="{01507AF5-ECEE-76EE-4A45-2C42C883BA04}"/>
          </ac:spMkLst>
        </pc:spChg>
        <pc:spChg chg="mod">
          <ac:chgData name="Chen, Shuangliang" userId="fa03ab45-8485-4f92-8347-b389ac909c21" providerId="ADAL" clId="{0ADB56F9-879E-46B4-B544-77B1534E1F8B}" dt="2024-06-11T17:45:16.151" v="3533" actId="164"/>
          <ac:spMkLst>
            <pc:docMk/>
            <pc:sldMk cId="0" sldId="261"/>
            <ac:spMk id="255" creationId="{A6093B45-F39C-3418-6607-5E5D598D128C}"/>
          </ac:spMkLst>
        </pc:spChg>
        <pc:spChg chg="mod">
          <ac:chgData name="Chen, Shuangliang" userId="fa03ab45-8485-4f92-8347-b389ac909c21" providerId="ADAL" clId="{0ADB56F9-879E-46B4-B544-77B1534E1F8B}" dt="2024-06-11T17:45:16.151" v="3533" actId="164"/>
          <ac:spMkLst>
            <pc:docMk/>
            <pc:sldMk cId="0" sldId="261"/>
            <ac:spMk id="256" creationId="{20A804EA-D602-72A0-278D-C500539C630B}"/>
          </ac:spMkLst>
        </pc:spChg>
        <pc:spChg chg="mod">
          <ac:chgData name="Chen, Shuangliang" userId="fa03ab45-8485-4f92-8347-b389ac909c21" providerId="ADAL" clId="{0ADB56F9-879E-46B4-B544-77B1534E1F8B}" dt="2024-06-11T17:45:16.151" v="3533" actId="164"/>
          <ac:spMkLst>
            <pc:docMk/>
            <pc:sldMk cId="0" sldId="261"/>
            <ac:spMk id="257" creationId="{B8DE57FC-43A6-8667-963A-5147D4E1BB32}"/>
          </ac:spMkLst>
        </pc:spChg>
        <pc:spChg chg="mod">
          <ac:chgData name="Chen, Shuangliang" userId="fa03ab45-8485-4f92-8347-b389ac909c21" providerId="ADAL" clId="{0ADB56F9-879E-46B4-B544-77B1534E1F8B}" dt="2024-06-11T17:45:16.151" v="3533" actId="164"/>
          <ac:spMkLst>
            <pc:docMk/>
            <pc:sldMk cId="0" sldId="261"/>
            <ac:spMk id="258" creationId="{72562709-173E-B98C-3229-A801F294F873}"/>
          </ac:spMkLst>
        </pc:spChg>
        <pc:spChg chg="mod">
          <ac:chgData name="Chen, Shuangliang" userId="fa03ab45-8485-4f92-8347-b389ac909c21" providerId="ADAL" clId="{0ADB56F9-879E-46B4-B544-77B1534E1F8B}" dt="2024-06-11T17:45:16.151" v="3533" actId="164"/>
          <ac:spMkLst>
            <pc:docMk/>
            <pc:sldMk cId="0" sldId="261"/>
            <ac:spMk id="259" creationId="{2C34AA73-12ED-C580-8142-60FD44290EBA}"/>
          </ac:spMkLst>
        </pc:spChg>
        <pc:spChg chg="mod">
          <ac:chgData name="Chen, Shuangliang" userId="fa03ab45-8485-4f92-8347-b389ac909c21" providerId="ADAL" clId="{0ADB56F9-879E-46B4-B544-77B1534E1F8B}" dt="2024-06-11T17:45:16.151" v="3533" actId="164"/>
          <ac:spMkLst>
            <pc:docMk/>
            <pc:sldMk cId="0" sldId="261"/>
            <ac:spMk id="260" creationId="{39A35394-53A0-9551-7FB1-637AD6030CA8}"/>
          </ac:spMkLst>
        </pc:spChg>
        <pc:spChg chg="mod">
          <ac:chgData name="Chen, Shuangliang" userId="fa03ab45-8485-4f92-8347-b389ac909c21" providerId="ADAL" clId="{0ADB56F9-879E-46B4-B544-77B1534E1F8B}" dt="2024-06-11T17:45:16.151" v="3533" actId="164"/>
          <ac:spMkLst>
            <pc:docMk/>
            <pc:sldMk cId="0" sldId="261"/>
            <ac:spMk id="261" creationId="{2DB22614-F3F3-A8CD-0D84-BD9C316ECA10}"/>
          </ac:spMkLst>
        </pc:spChg>
        <pc:spChg chg="mod">
          <ac:chgData name="Chen, Shuangliang" userId="fa03ab45-8485-4f92-8347-b389ac909c21" providerId="ADAL" clId="{0ADB56F9-879E-46B4-B544-77B1534E1F8B}" dt="2024-06-11T17:45:16.151" v="3533" actId="164"/>
          <ac:spMkLst>
            <pc:docMk/>
            <pc:sldMk cId="0" sldId="261"/>
            <ac:spMk id="262" creationId="{623EE60F-AA58-959C-CD0E-24781FD0D343}"/>
          </ac:spMkLst>
        </pc:spChg>
        <pc:spChg chg="mod">
          <ac:chgData name="Chen, Shuangliang" userId="fa03ab45-8485-4f92-8347-b389ac909c21" providerId="ADAL" clId="{0ADB56F9-879E-46B4-B544-77B1534E1F8B}" dt="2024-06-11T17:45:16.151" v="3533" actId="164"/>
          <ac:spMkLst>
            <pc:docMk/>
            <pc:sldMk cId="0" sldId="261"/>
            <ac:spMk id="263" creationId="{2F1506AC-E8FF-376B-2565-6B0E29561350}"/>
          </ac:spMkLst>
        </pc:spChg>
        <pc:spChg chg="mod">
          <ac:chgData name="Chen, Shuangliang" userId="fa03ab45-8485-4f92-8347-b389ac909c21" providerId="ADAL" clId="{0ADB56F9-879E-46B4-B544-77B1534E1F8B}" dt="2024-06-11T17:45:16.151" v="3533" actId="164"/>
          <ac:spMkLst>
            <pc:docMk/>
            <pc:sldMk cId="0" sldId="261"/>
            <ac:spMk id="264" creationId="{F4E7206A-31FA-7E04-444A-B9E3100A9C0A}"/>
          </ac:spMkLst>
        </pc:spChg>
        <pc:spChg chg="mod">
          <ac:chgData name="Chen, Shuangliang" userId="fa03ab45-8485-4f92-8347-b389ac909c21" providerId="ADAL" clId="{0ADB56F9-879E-46B4-B544-77B1534E1F8B}" dt="2024-06-11T17:45:16.151" v="3533" actId="164"/>
          <ac:spMkLst>
            <pc:docMk/>
            <pc:sldMk cId="0" sldId="261"/>
            <ac:spMk id="265" creationId="{FA0FCCD9-1C00-0172-46B9-7BC417B068EA}"/>
          </ac:spMkLst>
        </pc:spChg>
        <pc:spChg chg="mod">
          <ac:chgData name="Chen, Shuangliang" userId="fa03ab45-8485-4f92-8347-b389ac909c21" providerId="ADAL" clId="{0ADB56F9-879E-46B4-B544-77B1534E1F8B}" dt="2024-06-11T17:45:16.151" v="3533" actId="164"/>
          <ac:spMkLst>
            <pc:docMk/>
            <pc:sldMk cId="0" sldId="261"/>
            <ac:spMk id="266" creationId="{C6C30B6C-ACBD-E982-3AA1-DDBCBDC184A1}"/>
          </ac:spMkLst>
        </pc:spChg>
        <pc:spChg chg="mod">
          <ac:chgData name="Chen, Shuangliang" userId="fa03ab45-8485-4f92-8347-b389ac909c21" providerId="ADAL" clId="{0ADB56F9-879E-46B4-B544-77B1534E1F8B}" dt="2024-06-11T17:45:16.151" v="3533" actId="164"/>
          <ac:spMkLst>
            <pc:docMk/>
            <pc:sldMk cId="0" sldId="261"/>
            <ac:spMk id="267" creationId="{0B19C3BA-A0BD-8AE9-75D7-C01C388D733C}"/>
          </ac:spMkLst>
        </pc:spChg>
        <pc:spChg chg="mod">
          <ac:chgData name="Chen, Shuangliang" userId="fa03ab45-8485-4f92-8347-b389ac909c21" providerId="ADAL" clId="{0ADB56F9-879E-46B4-B544-77B1534E1F8B}" dt="2024-06-11T17:45:16.151" v="3533" actId="164"/>
          <ac:spMkLst>
            <pc:docMk/>
            <pc:sldMk cId="0" sldId="261"/>
            <ac:spMk id="268" creationId="{19655D00-5E04-5FB0-0594-05B3601F1ADD}"/>
          </ac:spMkLst>
        </pc:spChg>
        <pc:spChg chg="mod">
          <ac:chgData name="Chen, Shuangliang" userId="fa03ab45-8485-4f92-8347-b389ac909c21" providerId="ADAL" clId="{0ADB56F9-879E-46B4-B544-77B1534E1F8B}" dt="2024-06-11T17:45:16.151" v="3533" actId="164"/>
          <ac:spMkLst>
            <pc:docMk/>
            <pc:sldMk cId="0" sldId="261"/>
            <ac:spMk id="269" creationId="{DBDA2BBC-0F77-1FFA-F9E8-7620FBA1A568}"/>
          </ac:spMkLst>
        </pc:spChg>
        <pc:spChg chg="mod">
          <ac:chgData name="Chen, Shuangliang" userId="fa03ab45-8485-4f92-8347-b389ac909c21" providerId="ADAL" clId="{0ADB56F9-879E-46B4-B544-77B1534E1F8B}" dt="2024-06-11T17:45:16.151" v="3533" actId="164"/>
          <ac:spMkLst>
            <pc:docMk/>
            <pc:sldMk cId="0" sldId="261"/>
            <ac:spMk id="270" creationId="{980313BA-C49F-8801-405B-79C64BD923F5}"/>
          </ac:spMkLst>
        </pc:spChg>
        <pc:spChg chg="mod">
          <ac:chgData name="Chen, Shuangliang" userId="fa03ab45-8485-4f92-8347-b389ac909c21" providerId="ADAL" clId="{0ADB56F9-879E-46B4-B544-77B1534E1F8B}" dt="2024-06-11T17:45:16.151" v="3533" actId="164"/>
          <ac:spMkLst>
            <pc:docMk/>
            <pc:sldMk cId="0" sldId="261"/>
            <ac:spMk id="271" creationId="{01849D1E-5B42-02FC-C848-DA7EC0BFE463}"/>
          </ac:spMkLst>
        </pc:spChg>
        <pc:spChg chg="mod">
          <ac:chgData name="Chen, Shuangliang" userId="fa03ab45-8485-4f92-8347-b389ac909c21" providerId="ADAL" clId="{0ADB56F9-879E-46B4-B544-77B1534E1F8B}" dt="2024-06-11T17:45:16.151" v="3533" actId="164"/>
          <ac:spMkLst>
            <pc:docMk/>
            <pc:sldMk cId="0" sldId="261"/>
            <ac:spMk id="272" creationId="{F5BA9D28-4110-0E16-80BC-2C6B4D09AB1B}"/>
          </ac:spMkLst>
        </pc:spChg>
        <pc:spChg chg="mod">
          <ac:chgData name="Chen, Shuangliang" userId="fa03ab45-8485-4f92-8347-b389ac909c21" providerId="ADAL" clId="{0ADB56F9-879E-46B4-B544-77B1534E1F8B}" dt="2024-06-11T17:45:16.151" v="3533" actId="164"/>
          <ac:spMkLst>
            <pc:docMk/>
            <pc:sldMk cId="0" sldId="261"/>
            <ac:spMk id="273" creationId="{F0731C9E-0FCD-521D-451A-13E53797CE6D}"/>
          </ac:spMkLst>
        </pc:spChg>
        <pc:spChg chg="mod">
          <ac:chgData name="Chen, Shuangliang" userId="fa03ab45-8485-4f92-8347-b389ac909c21" providerId="ADAL" clId="{0ADB56F9-879E-46B4-B544-77B1534E1F8B}" dt="2024-06-11T17:45:16.151" v="3533" actId="164"/>
          <ac:spMkLst>
            <pc:docMk/>
            <pc:sldMk cId="0" sldId="261"/>
            <ac:spMk id="274" creationId="{574096BB-0BE3-21DB-C417-0564FA90316E}"/>
          </ac:spMkLst>
        </pc:spChg>
        <pc:spChg chg="mod">
          <ac:chgData name="Chen, Shuangliang" userId="fa03ab45-8485-4f92-8347-b389ac909c21" providerId="ADAL" clId="{0ADB56F9-879E-46B4-B544-77B1534E1F8B}" dt="2024-06-11T17:56:57.868" v="3578" actId="164"/>
          <ac:spMkLst>
            <pc:docMk/>
            <pc:sldMk cId="0" sldId="261"/>
            <ac:spMk id="275" creationId="{9793075B-20EF-AEF9-1447-4CE8AA474893}"/>
          </ac:spMkLst>
        </pc:spChg>
        <pc:spChg chg="mod">
          <ac:chgData name="Chen, Shuangliang" userId="fa03ab45-8485-4f92-8347-b389ac909c21" providerId="ADAL" clId="{0ADB56F9-879E-46B4-B544-77B1534E1F8B}" dt="2024-06-11T17:56:57.868" v="3578" actId="164"/>
          <ac:spMkLst>
            <pc:docMk/>
            <pc:sldMk cId="0" sldId="261"/>
            <ac:spMk id="276" creationId="{A0147F54-0860-4341-BD88-E350B27A919F}"/>
          </ac:spMkLst>
        </pc:spChg>
        <pc:spChg chg="mod">
          <ac:chgData name="Chen, Shuangliang" userId="fa03ab45-8485-4f92-8347-b389ac909c21" providerId="ADAL" clId="{0ADB56F9-879E-46B4-B544-77B1534E1F8B}" dt="2024-06-11T17:56:57.868" v="3578" actId="164"/>
          <ac:spMkLst>
            <pc:docMk/>
            <pc:sldMk cId="0" sldId="261"/>
            <ac:spMk id="277" creationId="{E56A71B1-833E-06B2-C986-F69733B8016D}"/>
          </ac:spMkLst>
        </pc:spChg>
        <pc:spChg chg="mod">
          <ac:chgData name="Chen, Shuangliang" userId="fa03ab45-8485-4f92-8347-b389ac909c21" providerId="ADAL" clId="{0ADB56F9-879E-46B4-B544-77B1534E1F8B}" dt="2024-06-11T17:56:57.868" v="3578" actId="164"/>
          <ac:spMkLst>
            <pc:docMk/>
            <pc:sldMk cId="0" sldId="261"/>
            <ac:spMk id="278" creationId="{BA4B8322-4750-88DA-C236-D71689026E13}"/>
          </ac:spMkLst>
        </pc:spChg>
        <pc:spChg chg="mod">
          <ac:chgData name="Chen, Shuangliang" userId="fa03ab45-8485-4f92-8347-b389ac909c21" providerId="ADAL" clId="{0ADB56F9-879E-46B4-B544-77B1534E1F8B}" dt="2024-06-11T17:56:57.868" v="3578" actId="164"/>
          <ac:spMkLst>
            <pc:docMk/>
            <pc:sldMk cId="0" sldId="261"/>
            <ac:spMk id="279" creationId="{D7AF3C84-C009-54AD-C7A6-375FC26582E2}"/>
          </ac:spMkLst>
        </pc:spChg>
        <pc:spChg chg="mod">
          <ac:chgData name="Chen, Shuangliang" userId="fa03ab45-8485-4f92-8347-b389ac909c21" providerId="ADAL" clId="{0ADB56F9-879E-46B4-B544-77B1534E1F8B}" dt="2024-06-11T17:56:57.868" v="3578" actId="164"/>
          <ac:spMkLst>
            <pc:docMk/>
            <pc:sldMk cId="0" sldId="261"/>
            <ac:spMk id="280" creationId="{B5109EC8-FD72-368F-EF7D-51B5D34D842D}"/>
          </ac:spMkLst>
        </pc:spChg>
        <pc:spChg chg="mod">
          <ac:chgData name="Chen, Shuangliang" userId="fa03ab45-8485-4f92-8347-b389ac909c21" providerId="ADAL" clId="{0ADB56F9-879E-46B4-B544-77B1534E1F8B}" dt="2024-06-11T17:56:57.868" v="3578" actId="164"/>
          <ac:spMkLst>
            <pc:docMk/>
            <pc:sldMk cId="0" sldId="261"/>
            <ac:spMk id="281" creationId="{81DB5B11-4388-33C7-AFD2-805C266937D7}"/>
          </ac:spMkLst>
        </pc:spChg>
        <pc:spChg chg="mod">
          <ac:chgData name="Chen, Shuangliang" userId="fa03ab45-8485-4f92-8347-b389ac909c21" providerId="ADAL" clId="{0ADB56F9-879E-46B4-B544-77B1534E1F8B}" dt="2024-06-11T17:56:57.868" v="3578" actId="164"/>
          <ac:spMkLst>
            <pc:docMk/>
            <pc:sldMk cId="0" sldId="261"/>
            <ac:spMk id="282" creationId="{25F9F72E-6F80-7FF2-AF98-32671630A487}"/>
          </ac:spMkLst>
        </pc:spChg>
        <pc:spChg chg="mod">
          <ac:chgData name="Chen, Shuangliang" userId="fa03ab45-8485-4f92-8347-b389ac909c21" providerId="ADAL" clId="{0ADB56F9-879E-46B4-B544-77B1534E1F8B}" dt="2024-06-11T17:56:57.868" v="3578" actId="164"/>
          <ac:spMkLst>
            <pc:docMk/>
            <pc:sldMk cId="0" sldId="261"/>
            <ac:spMk id="283" creationId="{6B926D9F-7C05-3BB0-D63A-9357E81535A5}"/>
          </ac:spMkLst>
        </pc:spChg>
        <pc:spChg chg="mod">
          <ac:chgData name="Chen, Shuangliang" userId="fa03ab45-8485-4f92-8347-b389ac909c21" providerId="ADAL" clId="{0ADB56F9-879E-46B4-B544-77B1534E1F8B}" dt="2024-06-11T17:56:57.868" v="3578" actId="164"/>
          <ac:spMkLst>
            <pc:docMk/>
            <pc:sldMk cId="0" sldId="261"/>
            <ac:spMk id="284" creationId="{3477B6F8-EE32-0D5C-72C2-BAD6984D2DC8}"/>
          </ac:spMkLst>
        </pc:spChg>
        <pc:spChg chg="mod">
          <ac:chgData name="Chen, Shuangliang" userId="fa03ab45-8485-4f92-8347-b389ac909c21" providerId="ADAL" clId="{0ADB56F9-879E-46B4-B544-77B1534E1F8B}" dt="2024-06-11T17:56:57.868" v="3578" actId="164"/>
          <ac:spMkLst>
            <pc:docMk/>
            <pc:sldMk cId="0" sldId="261"/>
            <ac:spMk id="285" creationId="{69F9CD50-1E79-BC33-D119-8D3191CE425A}"/>
          </ac:spMkLst>
        </pc:spChg>
        <pc:spChg chg="mod">
          <ac:chgData name="Chen, Shuangliang" userId="fa03ab45-8485-4f92-8347-b389ac909c21" providerId="ADAL" clId="{0ADB56F9-879E-46B4-B544-77B1534E1F8B}" dt="2024-06-11T17:56:57.868" v="3578" actId="164"/>
          <ac:spMkLst>
            <pc:docMk/>
            <pc:sldMk cId="0" sldId="261"/>
            <ac:spMk id="286" creationId="{0221B4BA-CFEC-931E-8DE5-BD97F3FCCEF6}"/>
          </ac:spMkLst>
        </pc:spChg>
        <pc:spChg chg="mod">
          <ac:chgData name="Chen, Shuangliang" userId="fa03ab45-8485-4f92-8347-b389ac909c21" providerId="ADAL" clId="{0ADB56F9-879E-46B4-B544-77B1534E1F8B}" dt="2024-06-11T17:56:57.868" v="3578" actId="164"/>
          <ac:spMkLst>
            <pc:docMk/>
            <pc:sldMk cId="0" sldId="261"/>
            <ac:spMk id="287" creationId="{B69318D1-D628-C565-1863-8C3D34328117}"/>
          </ac:spMkLst>
        </pc:spChg>
        <pc:spChg chg="mod">
          <ac:chgData name="Chen, Shuangliang" userId="fa03ab45-8485-4f92-8347-b389ac909c21" providerId="ADAL" clId="{0ADB56F9-879E-46B4-B544-77B1534E1F8B}" dt="2024-06-11T17:56:57.868" v="3578" actId="164"/>
          <ac:spMkLst>
            <pc:docMk/>
            <pc:sldMk cId="0" sldId="261"/>
            <ac:spMk id="288" creationId="{14170E33-6C35-BD21-4C0E-B55A5B739453}"/>
          </ac:spMkLst>
        </pc:spChg>
        <pc:spChg chg="mod">
          <ac:chgData name="Chen, Shuangliang" userId="fa03ab45-8485-4f92-8347-b389ac909c21" providerId="ADAL" clId="{0ADB56F9-879E-46B4-B544-77B1534E1F8B}" dt="2024-06-11T17:56:57.868" v="3578" actId="164"/>
          <ac:spMkLst>
            <pc:docMk/>
            <pc:sldMk cId="0" sldId="261"/>
            <ac:spMk id="289" creationId="{8E208306-4FEA-B885-B5A0-2C7F4DA4050F}"/>
          </ac:spMkLst>
        </pc:spChg>
        <pc:spChg chg="mod">
          <ac:chgData name="Chen, Shuangliang" userId="fa03ab45-8485-4f92-8347-b389ac909c21" providerId="ADAL" clId="{0ADB56F9-879E-46B4-B544-77B1534E1F8B}" dt="2024-06-11T17:56:57.868" v="3578" actId="164"/>
          <ac:spMkLst>
            <pc:docMk/>
            <pc:sldMk cId="0" sldId="261"/>
            <ac:spMk id="290" creationId="{076384E2-9D2F-2AF5-861C-245E66BA3B2E}"/>
          </ac:spMkLst>
        </pc:spChg>
        <pc:spChg chg="mod">
          <ac:chgData name="Chen, Shuangliang" userId="fa03ab45-8485-4f92-8347-b389ac909c21" providerId="ADAL" clId="{0ADB56F9-879E-46B4-B544-77B1534E1F8B}" dt="2024-06-11T17:56:57.868" v="3578" actId="164"/>
          <ac:spMkLst>
            <pc:docMk/>
            <pc:sldMk cId="0" sldId="261"/>
            <ac:spMk id="291" creationId="{130C4F97-54B3-1F3E-611D-6D541B25379D}"/>
          </ac:spMkLst>
        </pc:spChg>
        <pc:spChg chg="mod">
          <ac:chgData name="Chen, Shuangliang" userId="fa03ab45-8485-4f92-8347-b389ac909c21" providerId="ADAL" clId="{0ADB56F9-879E-46B4-B544-77B1534E1F8B}" dt="2024-06-11T17:56:57.868" v="3578" actId="164"/>
          <ac:spMkLst>
            <pc:docMk/>
            <pc:sldMk cId="0" sldId="261"/>
            <ac:spMk id="292" creationId="{F7EB5E72-FFDC-EEB2-A738-7D3B23129933}"/>
          </ac:spMkLst>
        </pc:spChg>
        <pc:spChg chg="mod">
          <ac:chgData name="Chen, Shuangliang" userId="fa03ab45-8485-4f92-8347-b389ac909c21" providerId="ADAL" clId="{0ADB56F9-879E-46B4-B544-77B1534E1F8B}" dt="2024-06-11T17:56:57.868" v="3578" actId="164"/>
          <ac:spMkLst>
            <pc:docMk/>
            <pc:sldMk cId="0" sldId="261"/>
            <ac:spMk id="293" creationId="{D5D03AB7-FE22-0B03-169B-92FFF86ABE32}"/>
          </ac:spMkLst>
        </pc:spChg>
        <pc:spChg chg="mod">
          <ac:chgData name="Chen, Shuangliang" userId="fa03ab45-8485-4f92-8347-b389ac909c21" providerId="ADAL" clId="{0ADB56F9-879E-46B4-B544-77B1534E1F8B}" dt="2024-06-11T17:56:57.868" v="3578" actId="164"/>
          <ac:spMkLst>
            <pc:docMk/>
            <pc:sldMk cId="0" sldId="261"/>
            <ac:spMk id="294" creationId="{9FE47A2B-D45B-153E-835D-B0197B2E3E91}"/>
          </ac:spMkLst>
        </pc:spChg>
        <pc:spChg chg="mod">
          <ac:chgData name="Chen, Shuangliang" userId="fa03ab45-8485-4f92-8347-b389ac909c21" providerId="ADAL" clId="{0ADB56F9-879E-46B4-B544-77B1534E1F8B}" dt="2024-06-11T17:45:16.151" v="3533" actId="164"/>
          <ac:spMkLst>
            <pc:docMk/>
            <pc:sldMk cId="0" sldId="261"/>
            <ac:spMk id="295" creationId="{736F98F2-9CCA-8349-6EA5-917F733B3FD1}"/>
          </ac:spMkLst>
        </pc:spChg>
        <pc:spChg chg="mod">
          <ac:chgData name="Chen, Shuangliang" userId="fa03ab45-8485-4f92-8347-b389ac909c21" providerId="ADAL" clId="{0ADB56F9-879E-46B4-B544-77B1534E1F8B}" dt="2024-06-11T17:45:16.151" v="3533" actId="164"/>
          <ac:spMkLst>
            <pc:docMk/>
            <pc:sldMk cId="0" sldId="261"/>
            <ac:spMk id="296" creationId="{17C55871-5C44-C55F-0A4C-389BEE80AF87}"/>
          </ac:spMkLst>
        </pc:spChg>
        <pc:spChg chg="mod">
          <ac:chgData name="Chen, Shuangliang" userId="fa03ab45-8485-4f92-8347-b389ac909c21" providerId="ADAL" clId="{0ADB56F9-879E-46B4-B544-77B1534E1F8B}" dt="2024-06-11T17:45:16.151" v="3533" actId="164"/>
          <ac:spMkLst>
            <pc:docMk/>
            <pc:sldMk cId="0" sldId="261"/>
            <ac:spMk id="297" creationId="{8DC2C79B-D778-F7F6-EBF9-5491BD64FBF6}"/>
          </ac:spMkLst>
        </pc:spChg>
        <pc:spChg chg="mod">
          <ac:chgData name="Chen, Shuangliang" userId="fa03ab45-8485-4f92-8347-b389ac909c21" providerId="ADAL" clId="{0ADB56F9-879E-46B4-B544-77B1534E1F8B}" dt="2024-06-11T17:56:57.868" v="3578" actId="164"/>
          <ac:spMkLst>
            <pc:docMk/>
            <pc:sldMk cId="0" sldId="261"/>
            <ac:spMk id="298" creationId="{DA8E7509-6A45-799D-4D8D-8031EF879E1C}"/>
          </ac:spMkLst>
        </pc:spChg>
        <pc:spChg chg="mod">
          <ac:chgData name="Chen, Shuangliang" userId="fa03ab45-8485-4f92-8347-b389ac909c21" providerId="ADAL" clId="{0ADB56F9-879E-46B4-B544-77B1534E1F8B}" dt="2024-06-11T17:56:57.868" v="3578" actId="164"/>
          <ac:spMkLst>
            <pc:docMk/>
            <pc:sldMk cId="0" sldId="261"/>
            <ac:spMk id="299" creationId="{9D7D4DBF-0700-0ED9-159E-CCD6B9E8B6CF}"/>
          </ac:spMkLst>
        </pc:spChg>
        <pc:spChg chg="mod">
          <ac:chgData name="Chen, Shuangliang" userId="fa03ab45-8485-4f92-8347-b389ac909c21" providerId="ADAL" clId="{0ADB56F9-879E-46B4-B544-77B1534E1F8B}" dt="2024-06-11T17:56:57.868" v="3578" actId="164"/>
          <ac:spMkLst>
            <pc:docMk/>
            <pc:sldMk cId="0" sldId="261"/>
            <ac:spMk id="300" creationId="{FA65256B-35BF-A98C-C053-95F2F0DFD7F5}"/>
          </ac:spMkLst>
        </pc:spChg>
        <pc:spChg chg="mod">
          <ac:chgData name="Chen, Shuangliang" userId="fa03ab45-8485-4f92-8347-b389ac909c21" providerId="ADAL" clId="{0ADB56F9-879E-46B4-B544-77B1534E1F8B}" dt="2024-06-11T17:56:57.868" v="3578" actId="164"/>
          <ac:spMkLst>
            <pc:docMk/>
            <pc:sldMk cId="0" sldId="261"/>
            <ac:spMk id="301" creationId="{0CB73B09-1240-A93F-08EB-2D40BEE952B3}"/>
          </ac:spMkLst>
        </pc:spChg>
        <pc:spChg chg="mod">
          <ac:chgData name="Chen, Shuangliang" userId="fa03ab45-8485-4f92-8347-b389ac909c21" providerId="ADAL" clId="{0ADB56F9-879E-46B4-B544-77B1534E1F8B}" dt="2024-06-11T17:56:57.868" v="3578" actId="164"/>
          <ac:spMkLst>
            <pc:docMk/>
            <pc:sldMk cId="0" sldId="261"/>
            <ac:spMk id="302" creationId="{40088285-F049-0DD3-DB07-5C8CDB0ECD8D}"/>
          </ac:spMkLst>
        </pc:spChg>
        <pc:spChg chg="mod">
          <ac:chgData name="Chen, Shuangliang" userId="fa03ab45-8485-4f92-8347-b389ac909c21" providerId="ADAL" clId="{0ADB56F9-879E-46B4-B544-77B1534E1F8B}" dt="2024-06-11T17:56:57.868" v="3578" actId="164"/>
          <ac:spMkLst>
            <pc:docMk/>
            <pc:sldMk cId="0" sldId="261"/>
            <ac:spMk id="303" creationId="{00EBD916-CBFE-5630-FF0A-0ABB6457132B}"/>
          </ac:spMkLst>
        </pc:spChg>
        <pc:grpChg chg="add mod">
          <ac:chgData name="Chen, Shuangliang" userId="fa03ab45-8485-4f92-8347-b389ac909c21" providerId="ADAL" clId="{0ADB56F9-879E-46B4-B544-77B1534E1F8B}" dt="2024-06-11T17:44:43.708" v="3529" actId="164"/>
          <ac:grpSpMkLst>
            <pc:docMk/>
            <pc:sldMk cId="0" sldId="261"/>
            <ac:grpSpMk id="46" creationId="{0F3F09A6-EF97-023D-B407-F36C50AAC9A6}"/>
          </ac:grpSpMkLst>
        </pc:grpChg>
        <pc:grpChg chg="add mod">
          <ac:chgData name="Chen, Shuangliang" userId="fa03ab45-8485-4f92-8347-b389ac909c21" providerId="ADAL" clId="{0ADB56F9-879E-46B4-B544-77B1534E1F8B}" dt="2024-06-11T17:45:16.151" v="3533" actId="164"/>
          <ac:grpSpMkLst>
            <pc:docMk/>
            <pc:sldMk cId="0" sldId="261"/>
            <ac:grpSpMk id="47" creationId="{A247A53C-93C3-A99E-E936-4566E68667C6}"/>
          </ac:grpSpMkLst>
        </pc:grpChg>
        <pc:grpChg chg="add mod">
          <ac:chgData name="Chen, Shuangliang" userId="fa03ab45-8485-4f92-8347-b389ac909c21" providerId="ADAL" clId="{0ADB56F9-879E-46B4-B544-77B1534E1F8B}" dt="2024-06-11T17:58:00.770" v="3593" actId="1038"/>
          <ac:grpSpMkLst>
            <pc:docMk/>
            <pc:sldMk cId="0" sldId="261"/>
            <ac:grpSpMk id="48" creationId="{3E64393F-4323-1D33-396A-46DC19AA81B0}"/>
          </ac:grpSpMkLst>
        </pc:grpChg>
        <pc:grpChg chg="add mod">
          <ac:chgData name="Chen, Shuangliang" userId="fa03ab45-8485-4f92-8347-b389ac909c21" providerId="ADAL" clId="{0ADB56F9-879E-46B4-B544-77B1534E1F8B}" dt="2024-06-11T17:56:57.868" v="3578" actId="164"/>
          <ac:grpSpMkLst>
            <pc:docMk/>
            <pc:sldMk cId="0" sldId="261"/>
            <ac:grpSpMk id="53" creationId="{C615D8F9-4C51-5BFC-8B51-E9D86AE5E040}"/>
          </ac:grpSpMkLst>
        </pc:grpChg>
        <pc:grpChg chg="add del mod">
          <ac:chgData name="Chen, Shuangliang" userId="fa03ab45-8485-4f92-8347-b389ac909c21" providerId="ADAL" clId="{0ADB56F9-879E-46B4-B544-77B1534E1F8B}" dt="2024-06-07T15:12:06.431" v="160" actId="165"/>
          <ac:grpSpMkLst>
            <pc:docMk/>
            <pc:sldMk cId="0" sldId="261"/>
            <ac:grpSpMk id="62" creationId="{659FECE7-076B-EC50-6FD6-5C19F2380396}"/>
          </ac:grpSpMkLst>
        </pc:grpChg>
        <pc:grpChg chg="add del mod">
          <ac:chgData name="Chen, Shuangliang" userId="fa03ab45-8485-4f92-8347-b389ac909c21" providerId="ADAL" clId="{0ADB56F9-879E-46B4-B544-77B1534E1F8B}" dt="2024-06-07T15:12:30.880" v="163" actId="165"/>
          <ac:grpSpMkLst>
            <pc:docMk/>
            <pc:sldMk cId="0" sldId="261"/>
            <ac:grpSpMk id="63" creationId="{51710792-BB0A-94B1-EEF3-FB5856C5C815}"/>
          </ac:grpSpMkLst>
        </pc:grpChg>
        <pc:grpChg chg="del mod topLvl">
          <ac:chgData name="Chen, Shuangliang" userId="fa03ab45-8485-4f92-8347-b389ac909c21" providerId="ADAL" clId="{0ADB56F9-879E-46B4-B544-77B1534E1F8B}" dt="2024-06-07T15:12:39.931" v="164" actId="165"/>
          <ac:grpSpMkLst>
            <pc:docMk/>
            <pc:sldMk cId="0" sldId="261"/>
            <ac:grpSpMk id="64" creationId="{F8D20C99-BE1B-A00A-ED70-4658F79EE178}"/>
          </ac:grpSpMkLst>
        </pc:grpChg>
        <pc:grpChg chg="del mod topLvl">
          <ac:chgData name="Chen, Shuangliang" userId="fa03ab45-8485-4f92-8347-b389ac909c21" providerId="ADAL" clId="{0ADB56F9-879E-46B4-B544-77B1534E1F8B}" dt="2024-06-07T15:12:47.119" v="165" actId="165"/>
          <ac:grpSpMkLst>
            <pc:docMk/>
            <pc:sldMk cId="0" sldId="261"/>
            <ac:grpSpMk id="65" creationId="{4E9B37F3-AC86-F0C6-8611-89D8420D845C}"/>
          </ac:grpSpMkLst>
        </pc:grpChg>
        <pc:grpChg chg="del mod topLvl">
          <ac:chgData name="Chen, Shuangliang" userId="fa03ab45-8485-4f92-8347-b389ac909c21" providerId="ADAL" clId="{0ADB56F9-879E-46B4-B544-77B1534E1F8B}" dt="2024-06-07T15:13:09.342" v="169" actId="165"/>
          <ac:grpSpMkLst>
            <pc:docMk/>
            <pc:sldMk cId="0" sldId="261"/>
            <ac:grpSpMk id="66" creationId="{FB91806E-F5FC-10CD-E390-1D91FF3B25ED}"/>
          </ac:grpSpMkLst>
        </pc:grpChg>
        <pc:grpChg chg="del mod topLvl">
          <ac:chgData name="Chen, Shuangliang" userId="fa03ab45-8485-4f92-8347-b389ac909c21" providerId="ADAL" clId="{0ADB56F9-879E-46B4-B544-77B1534E1F8B}" dt="2024-06-07T15:13:05.365" v="168" actId="165"/>
          <ac:grpSpMkLst>
            <pc:docMk/>
            <pc:sldMk cId="0" sldId="261"/>
            <ac:grpSpMk id="67" creationId="{C2CC7647-B822-0448-1969-45EF3A8B0765}"/>
          </ac:grpSpMkLst>
        </pc:grpChg>
        <pc:grpChg chg="del mod topLvl">
          <ac:chgData name="Chen, Shuangliang" userId="fa03ab45-8485-4f92-8347-b389ac909c21" providerId="ADAL" clId="{0ADB56F9-879E-46B4-B544-77B1534E1F8B}" dt="2024-06-07T15:13:33.367" v="174" actId="165"/>
          <ac:grpSpMkLst>
            <pc:docMk/>
            <pc:sldMk cId="0" sldId="261"/>
            <ac:grpSpMk id="68" creationId="{01D04510-8CB8-D086-5FBD-C50F5A9750E8}"/>
          </ac:grpSpMkLst>
        </pc:grpChg>
        <pc:grpChg chg="del mod topLvl">
          <ac:chgData name="Chen, Shuangliang" userId="fa03ab45-8485-4f92-8347-b389ac909c21" providerId="ADAL" clId="{0ADB56F9-879E-46B4-B544-77B1534E1F8B}" dt="2024-06-07T15:13:44.723" v="176" actId="165"/>
          <ac:grpSpMkLst>
            <pc:docMk/>
            <pc:sldMk cId="0" sldId="261"/>
            <ac:grpSpMk id="69" creationId="{04B3926A-0870-F1AB-826B-A9ED7B5F13EA}"/>
          </ac:grpSpMkLst>
        </pc:grpChg>
        <pc:grpChg chg="mod topLvl">
          <ac:chgData name="Chen, Shuangliang" userId="fa03ab45-8485-4f92-8347-b389ac909c21" providerId="ADAL" clId="{0ADB56F9-879E-46B4-B544-77B1534E1F8B}" dt="2024-06-11T17:56:57.868" v="3578" actId="164"/>
          <ac:grpSpMkLst>
            <pc:docMk/>
            <pc:sldMk cId="0" sldId="261"/>
            <ac:grpSpMk id="70" creationId="{457EEBF9-3747-4C14-EB72-B8E471F516FC}"/>
          </ac:grpSpMkLst>
        </pc:grpChg>
        <pc:grpChg chg="mod topLvl">
          <ac:chgData name="Chen, Shuangliang" userId="fa03ab45-8485-4f92-8347-b389ac909c21" providerId="ADAL" clId="{0ADB56F9-879E-46B4-B544-77B1534E1F8B}" dt="2024-06-11T17:56:57.868" v="3578" actId="164"/>
          <ac:grpSpMkLst>
            <pc:docMk/>
            <pc:sldMk cId="0" sldId="261"/>
            <ac:grpSpMk id="71" creationId="{E2277991-17CA-AC0D-8DEF-64850D3E2F8F}"/>
          </ac:grpSpMkLst>
        </pc:grpChg>
        <pc:grpChg chg="mod topLvl">
          <ac:chgData name="Chen, Shuangliang" userId="fa03ab45-8485-4f92-8347-b389ac909c21" providerId="ADAL" clId="{0ADB56F9-879E-46B4-B544-77B1534E1F8B}" dt="2024-06-11T17:56:57.868" v="3578" actId="164"/>
          <ac:grpSpMkLst>
            <pc:docMk/>
            <pc:sldMk cId="0" sldId="261"/>
            <ac:grpSpMk id="72" creationId="{D9A5482E-638C-0B49-C2DF-6FD5132F403E}"/>
          </ac:grpSpMkLst>
        </pc:grpChg>
        <pc:grpChg chg="mod topLvl">
          <ac:chgData name="Chen, Shuangliang" userId="fa03ab45-8485-4f92-8347-b389ac909c21" providerId="ADAL" clId="{0ADB56F9-879E-46B4-B544-77B1534E1F8B}" dt="2024-06-11T17:56:57.868" v="3578" actId="164"/>
          <ac:grpSpMkLst>
            <pc:docMk/>
            <pc:sldMk cId="0" sldId="261"/>
            <ac:grpSpMk id="73" creationId="{53E0754D-9588-2112-594B-500A1523CC7A}"/>
          </ac:grpSpMkLst>
        </pc:grpChg>
        <pc:grpChg chg="mod topLvl">
          <ac:chgData name="Chen, Shuangliang" userId="fa03ab45-8485-4f92-8347-b389ac909c21" providerId="ADAL" clId="{0ADB56F9-879E-46B4-B544-77B1534E1F8B}" dt="2024-06-11T17:56:57.868" v="3578" actId="164"/>
          <ac:grpSpMkLst>
            <pc:docMk/>
            <pc:sldMk cId="0" sldId="261"/>
            <ac:grpSpMk id="74" creationId="{88E07304-145F-6AE5-D838-3C8EE904F796}"/>
          </ac:grpSpMkLst>
        </pc:grpChg>
        <pc:grpChg chg="mod topLvl">
          <ac:chgData name="Chen, Shuangliang" userId="fa03ab45-8485-4f92-8347-b389ac909c21" providerId="ADAL" clId="{0ADB56F9-879E-46B4-B544-77B1534E1F8B}" dt="2024-06-11T17:56:57.868" v="3578" actId="164"/>
          <ac:grpSpMkLst>
            <pc:docMk/>
            <pc:sldMk cId="0" sldId="261"/>
            <ac:grpSpMk id="75" creationId="{BAE5FDF8-95BD-C220-EF09-EDB09160844C}"/>
          </ac:grpSpMkLst>
        </pc:grpChg>
        <pc:grpChg chg="mod topLvl">
          <ac:chgData name="Chen, Shuangliang" userId="fa03ab45-8485-4f92-8347-b389ac909c21" providerId="ADAL" clId="{0ADB56F9-879E-46B4-B544-77B1534E1F8B}" dt="2024-06-11T17:56:57.868" v="3578" actId="164"/>
          <ac:grpSpMkLst>
            <pc:docMk/>
            <pc:sldMk cId="0" sldId="261"/>
            <ac:grpSpMk id="76" creationId="{6DC4B86B-E472-E4B2-281C-9CBE44443030}"/>
          </ac:grpSpMkLst>
        </pc:grpChg>
        <pc:grpChg chg="mod topLvl">
          <ac:chgData name="Chen, Shuangliang" userId="fa03ab45-8485-4f92-8347-b389ac909c21" providerId="ADAL" clId="{0ADB56F9-879E-46B4-B544-77B1534E1F8B}" dt="2024-06-11T17:57:05.730" v="3580" actId="1076"/>
          <ac:grpSpMkLst>
            <pc:docMk/>
            <pc:sldMk cId="0" sldId="261"/>
            <ac:grpSpMk id="77" creationId="{E13B036D-2BA0-1705-F7FF-4561D4618BD0}"/>
          </ac:grpSpMkLst>
        </pc:grpChg>
        <pc:grpChg chg="add del mod topLvl">
          <ac:chgData name="Chen, Shuangliang" userId="fa03ab45-8485-4f92-8347-b389ac909c21" providerId="ADAL" clId="{0ADB56F9-879E-46B4-B544-77B1534E1F8B}" dt="2024-06-11T17:57:05.730" v="3580" actId="1076"/>
          <ac:grpSpMkLst>
            <pc:docMk/>
            <pc:sldMk cId="0" sldId="261"/>
            <ac:grpSpMk id="78" creationId="{06C6A707-29D2-F7A8-A749-56DD1B3D31F6}"/>
          </ac:grpSpMkLst>
        </pc:grpChg>
        <pc:grpChg chg="mod topLvl">
          <ac:chgData name="Chen, Shuangliang" userId="fa03ab45-8485-4f92-8347-b389ac909c21" providerId="ADAL" clId="{0ADB56F9-879E-46B4-B544-77B1534E1F8B}" dt="2024-06-11T17:56:57.868" v="3578" actId="164"/>
          <ac:grpSpMkLst>
            <pc:docMk/>
            <pc:sldMk cId="0" sldId="261"/>
            <ac:grpSpMk id="79" creationId="{CFFFB5E0-477D-3DD4-7BD3-9025594D6F2C}"/>
          </ac:grpSpMkLst>
        </pc:grpChg>
        <pc:grpChg chg="mod topLvl">
          <ac:chgData name="Chen, Shuangliang" userId="fa03ab45-8485-4f92-8347-b389ac909c21" providerId="ADAL" clId="{0ADB56F9-879E-46B4-B544-77B1534E1F8B}" dt="2024-06-11T17:56:57.868" v="3578" actId="164"/>
          <ac:grpSpMkLst>
            <pc:docMk/>
            <pc:sldMk cId="0" sldId="261"/>
            <ac:grpSpMk id="80" creationId="{9A5B9DC8-652C-1F47-82C4-32D70AE887E8}"/>
          </ac:grpSpMkLst>
        </pc:grpChg>
        <pc:grpChg chg="add del mod topLvl">
          <ac:chgData name="Chen, Shuangliang" userId="fa03ab45-8485-4f92-8347-b389ac909c21" providerId="ADAL" clId="{0ADB56F9-879E-46B4-B544-77B1534E1F8B}" dt="2024-06-11T17:57:05.730" v="3580" actId="1076"/>
          <ac:grpSpMkLst>
            <pc:docMk/>
            <pc:sldMk cId="0" sldId="261"/>
            <ac:grpSpMk id="81" creationId="{CE0FC8C5-0414-9990-A5BA-96CD7193A763}"/>
          </ac:grpSpMkLst>
        </pc:grpChg>
        <pc:grpChg chg="mod topLvl">
          <ac:chgData name="Chen, Shuangliang" userId="fa03ab45-8485-4f92-8347-b389ac909c21" providerId="ADAL" clId="{0ADB56F9-879E-46B4-B544-77B1534E1F8B}" dt="2024-06-11T17:57:05.730" v="3580" actId="1076"/>
          <ac:grpSpMkLst>
            <pc:docMk/>
            <pc:sldMk cId="0" sldId="261"/>
            <ac:grpSpMk id="224" creationId="{9DC37C65-4750-663A-45A0-648E1EC46F1E}"/>
          </ac:grpSpMkLst>
        </pc:grpChg>
        <pc:grpChg chg="add del mod topLvl">
          <ac:chgData name="Chen, Shuangliang" userId="fa03ab45-8485-4f92-8347-b389ac909c21" providerId="ADAL" clId="{0ADB56F9-879E-46B4-B544-77B1534E1F8B}" dt="2024-06-11T17:57:05.730" v="3580" actId="1076"/>
          <ac:grpSpMkLst>
            <pc:docMk/>
            <pc:sldMk cId="0" sldId="261"/>
            <ac:grpSpMk id="225" creationId="{60D47E71-EB53-67C0-37AB-554717A80C47}"/>
          </ac:grpSpMkLst>
        </pc:grpChg>
        <pc:grpChg chg="del mod topLvl">
          <ac:chgData name="Chen, Shuangliang" userId="fa03ab45-8485-4f92-8347-b389ac909c21" providerId="ADAL" clId="{0ADB56F9-879E-46B4-B544-77B1534E1F8B}" dt="2024-06-11T17:56:06.837" v="3566" actId="478"/>
          <ac:grpSpMkLst>
            <pc:docMk/>
            <pc:sldMk cId="0" sldId="261"/>
            <ac:grpSpMk id="226" creationId="{0B5FD5F6-F684-C11B-9D56-8B90EBB1E0E5}"/>
          </ac:grpSpMkLst>
        </pc:grpChg>
        <pc:grpChg chg="add del mod topLvl">
          <ac:chgData name="Chen, Shuangliang" userId="fa03ab45-8485-4f92-8347-b389ac909c21" providerId="ADAL" clId="{0ADB56F9-879E-46B4-B544-77B1534E1F8B}" dt="2024-06-11T17:57:05.730" v="3580" actId="1076"/>
          <ac:grpSpMkLst>
            <pc:docMk/>
            <pc:sldMk cId="0" sldId="261"/>
            <ac:grpSpMk id="227" creationId="{D4EF5F89-E47D-144D-B35D-AB80F3E27DEB}"/>
          </ac:grpSpMkLst>
        </pc:grpChg>
        <pc:grpChg chg="mod topLvl">
          <ac:chgData name="Chen, Shuangliang" userId="fa03ab45-8485-4f92-8347-b389ac909c21" providerId="ADAL" clId="{0ADB56F9-879E-46B4-B544-77B1534E1F8B}" dt="2024-06-11T17:56:57.868" v="3578" actId="164"/>
          <ac:grpSpMkLst>
            <pc:docMk/>
            <pc:sldMk cId="0" sldId="261"/>
            <ac:grpSpMk id="228" creationId="{8716A15A-E7C2-89AF-3E29-27188E2E07EC}"/>
          </ac:grpSpMkLst>
        </pc:grpChg>
        <pc:grpChg chg="del mod topLvl">
          <ac:chgData name="Chen, Shuangliang" userId="fa03ab45-8485-4f92-8347-b389ac909c21" providerId="ADAL" clId="{0ADB56F9-879E-46B4-B544-77B1534E1F8B}" dt="2024-06-11T17:56:00.576" v="3565" actId="478"/>
          <ac:grpSpMkLst>
            <pc:docMk/>
            <pc:sldMk cId="0" sldId="261"/>
            <ac:grpSpMk id="229" creationId="{157513B5-7A7A-5A39-2707-0E325806D830}"/>
          </ac:grpSpMkLst>
        </pc:grpChg>
        <pc:grpChg chg="del mod topLvl">
          <ac:chgData name="Chen, Shuangliang" userId="fa03ab45-8485-4f92-8347-b389ac909c21" providerId="ADAL" clId="{0ADB56F9-879E-46B4-B544-77B1534E1F8B}" dt="2024-06-11T17:55:59.483" v="3564" actId="478"/>
          <ac:grpSpMkLst>
            <pc:docMk/>
            <pc:sldMk cId="0" sldId="261"/>
            <ac:grpSpMk id="230" creationId="{17F6BBBD-8C44-28CA-7DB3-9006C363E380}"/>
          </ac:grpSpMkLst>
        </pc:grpChg>
        <pc:grpChg chg="del mod topLvl">
          <ac:chgData name="Chen, Shuangliang" userId="fa03ab45-8485-4f92-8347-b389ac909c21" providerId="ADAL" clId="{0ADB56F9-879E-46B4-B544-77B1534E1F8B}" dt="2024-06-11T17:55:58.287" v="3563" actId="478"/>
          <ac:grpSpMkLst>
            <pc:docMk/>
            <pc:sldMk cId="0" sldId="261"/>
            <ac:grpSpMk id="231" creationId="{C4AE6069-05F2-F2C2-C248-CE891A6F974F}"/>
          </ac:grpSpMkLst>
        </pc:grpChg>
        <pc:picChg chg="add mod modCrop">
          <ac:chgData name="Chen, Shuangliang" userId="fa03ab45-8485-4f92-8347-b389ac909c21" providerId="ADAL" clId="{0ADB56F9-879E-46B4-B544-77B1534E1F8B}" dt="2024-06-11T17:59:34.187" v="3605" actId="1076"/>
          <ac:picMkLst>
            <pc:docMk/>
            <pc:sldMk cId="0" sldId="261"/>
            <ac:picMk id="52" creationId="{5A2A2536-952D-2852-316C-82E77FBD2C15}"/>
          </ac:picMkLst>
        </pc:picChg>
        <pc:picChg chg="del mod">
          <ac:chgData name="Chen, Shuangliang" userId="fa03ab45-8485-4f92-8347-b389ac909c21" providerId="ADAL" clId="{0ADB56F9-879E-46B4-B544-77B1534E1F8B}" dt="2024-06-07T15:09:49.511" v="134" actId="478"/>
          <ac:picMkLst>
            <pc:docMk/>
            <pc:sldMk cId="0" sldId="261"/>
            <ac:picMk id="106" creationId="{00000000-0000-0000-0000-000000000000}"/>
          </ac:picMkLst>
        </pc:picChg>
        <pc:picChg chg="del">
          <ac:chgData name="Chen, Shuangliang" userId="fa03ab45-8485-4f92-8347-b389ac909c21" providerId="ADAL" clId="{0ADB56F9-879E-46B4-B544-77B1534E1F8B}" dt="2024-06-07T05:14:51.671" v="111" actId="478"/>
          <ac:picMkLst>
            <pc:docMk/>
            <pc:sldMk cId="0" sldId="261"/>
            <ac:picMk id="107" creationId="{00000000-0000-0000-0000-000000000000}"/>
          </ac:picMkLst>
        </pc:picChg>
        <pc:cxnChg chg="add mod topLvl">
          <ac:chgData name="Chen, Shuangliang" userId="fa03ab45-8485-4f92-8347-b389ac909c21" providerId="ADAL" clId="{0ADB56F9-879E-46B4-B544-77B1534E1F8B}" dt="2024-06-11T17:56:57.868" v="3578" actId="164"/>
          <ac:cxnSpMkLst>
            <pc:docMk/>
            <pc:sldMk cId="0" sldId="261"/>
            <ac:cxnSpMk id="14" creationId="{FA42F8E8-5593-F483-DDB2-6925BACB9BBA}"/>
          </ac:cxnSpMkLst>
        </pc:cxnChg>
        <pc:cxnChg chg="add mod topLvl">
          <ac:chgData name="Chen, Shuangliang" userId="fa03ab45-8485-4f92-8347-b389ac909c21" providerId="ADAL" clId="{0ADB56F9-879E-46B4-B544-77B1534E1F8B}" dt="2024-06-11T17:56:57.868" v="3578" actId="164"/>
          <ac:cxnSpMkLst>
            <pc:docMk/>
            <pc:sldMk cId="0" sldId="261"/>
            <ac:cxnSpMk id="15" creationId="{72B53437-BA1A-6B4C-87F6-E03277C2AC1B}"/>
          </ac:cxnSpMkLst>
        </pc:cxnChg>
        <pc:cxnChg chg="add mod topLvl">
          <ac:chgData name="Chen, Shuangliang" userId="fa03ab45-8485-4f92-8347-b389ac909c21" providerId="ADAL" clId="{0ADB56F9-879E-46B4-B544-77B1534E1F8B}" dt="2024-06-11T17:56:57.868" v="3578" actId="164"/>
          <ac:cxnSpMkLst>
            <pc:docMk/>
            <pc:sldMk cId="0" sldId="261"/>
            <ac:cxnSpMk id="16" creationId="{76CB64FF-4E53-D2D4-CE36-042FBBDD0B86}"/>
          </ac:cxnSpMkLst>
        </pc:cxnChg>
        <pc:cxnChg chg="add mod topLvl">
          <ac:chgData name="Chen, Shuangliang" userId="fa03ab45-8485-4f92-8347-b389ac909c21" providerId="ADAL" clId="{0ADB56F9-879E-46B4-B544-77B1534E1F8B}" dt="2024-06-11T17:56:57.868" v="3578" actId="164"/>
          <ac:cxnSpMkLst>
            <pc:docMk/>
            <pc:sldMk cId="0" sldId="261"/>
            <ac:cxnSpMk id="17" creationId="{C669E2EE-E70D-56AE-E10C-55D58376823D}"/>
          </ac:cxnSpMkLst>
        </pc:cxnChg>
        <pc:cxnChg chg="add mod topLvl">
          <ac:chgData name="Chen, Shuangliang" userId="fa03ab45-8485-4f92-8347-b389ac909c21" providerId="ADAL" clId="{0ADB56F9-879E-46B4-B544-77B1534E1F8B}" dt="2024-06-11T17:56:57.868" v="3578" actId="164"/>
          <ac:cxnSpMkLst>
            <pc:docMk/>
            <pc:sldMk cId="0" sldId="261"/>
            <ac:cxnSpMk id="18" creationId="{2BDDC3E8-40CC-02BB-8B97-21F8868F7D83}"/>
          </ac:cxnSpMkLst>
        </pc:cxnChg>
        <pc:cxnChg chg="add mod topLvl">
          <ac:chgData name="Chen, Shuangliang" userId="fa03ab45-8485-4f92-8347-b389ac909c21" providerId="ADAL" clId="{0ADB56F9-879E-46B4-B544-77B1534E1F8B}" dt="2024-06-11T17:56:57.868" v="3578" actId="164"/>
          <ac:cxnSpMkLst>
            <pc:docMk/>
            <pc:sldMk cId="0" sldId="261"/>
            <ac:cxnSpMk id="19" creationId="{61AFFFA1-6D85-0FAE-D56A-DCC56EED6E84}"/>
          </ac:cxnSpMkLst>
        </pc:cxnChg>
        <pc:cxnChg chg="add mod topLvl">
          <ac:chgData name="Chen, Shuangliang" userId="fa03ab45-8485-4f92-8347-b389ac909c21" providerId="ADAL" clId="{0ADB56F9-879E-46B4-B544-77B1534E1F8B}" dt="2024-06-11T17:56:57.868" v="3578" actId="164"/>
          <ac:cxnSpMkLst>
            <pc:docMk/>
            <pc:sldMk cId="0" sldId="261"/>
            <ac:cxnSpMk id="20" creationId="{AFD670E3-34EF-C6A8-074B-B7BD2F1328D6}"/>
          </ac:cxnSpMkLst>
        </pc:cxnChg>
        <pc:cxnChg chg="add mod topLvl">
          <ac:chgData name="Chen, Shuangliang" userId="fa03ab45-8485-4f92-8347-b389ac909c21" providerId="ADAL" clId="{0ADB56F9-879E-46B4-B544-77B1534E1F8B}" dt="2024-06-11T17:56:57.868" v="3578" actId="164"/>
          <ac:cxnSpMkLst>
            <pc:docMk/>
            <pc:sldMk cId="0" sldId="261"/>
            <ac:cxnSpMk id="21" creationId="{7D3D48CE-4953-1831-00CF-62F75F225DFD}"/>
          </ac:cxnSpMkLst>
        </pc:cxnChg>
        <pc:cxnChg chg="add mod topLvl">
          <ac:chgData name="Chen, Shuangliang" userId="fa03ab45-8485-4f92-8347-b389ac909c21" providerId="ADAL" clId="{0ADB56F9-879E-46B4-B544-77B1534E1F8B}" dt="2024-06-11T17:56:57.868" v="3578" actId="164"/>
          <ac:cxnSpMkLst>
            <pc:docMk/>
            <pc:sldMk cId="0" sldId="261"/>
            <ac:cxnSpMk id="22" creationId="{EB6E83E0-B054-CDD9-6EDB-0EE388F2DF1C}"/>
          </ac:cxnSpMkLst>
        </pc:cxnChg>
        <pc:cxnChg chg="add mod topLvl">
          <ac:chgData name="Chen, Shuangliang" userId="fa03ab45-8485-4f92-8347-b389ac909c21" providerId="ADAL" clId="{0ADB56F9-879E-46B4-B544-77B1534E1F8B}" dt="2024-06-11T17:56:57.868" v="3578" actId="164"/>
          <ac:cxnSpMkLst>
            <pc:docMk/>
            <pc:sldMk cId="0" sldId="261"/>
            <ac:cxnSpMk id="23" creationId="{22418C69-5076-3EEE-034F-144BEB7C7C31}"/>
          </ac:cxnSpMkLst>
        </pc:cxnChg>
        <pc:cxnChg chg="add mod topLvl">
          <ac:chgData name="Chen, Shuangliang" userId="fa03ab45-8485-4f92-8347-b389ac909c21" providerId="ADAL" clId="{0ADB56F9-879E-46B4-B544-77B1534E1F8B}" dt="2024-06-11T17:56:57.868" v="3578" actId="164"/>
          <ac:cxnSpMkLst>
            <pc:docMk/>
            <pc:sldMk cId="0" sldId="261"/>
            <ac:cxnSpMk id="24" creationId="{DA2605CA-9E55-32C4-3228-4019ED161A88}"/>
          </ac:cxnSpMkLst>
        </pc:cxnChg>
        <pc:cxnChg chg="add mod topLvl">
          <ac:chgData name="Chen, Shuangliang" userId="fa03ab45-8485-4f92-8347-b389ac909c21" providerId="ADAL" clId="{0ADB56F9-879E-46B4-B544-77B1534E1F8B}" dt="2024-06-11T17:56:57.868" v="3578" actId="164"/>
          <ac:cxnSpMkLst>
            <pc:docMk/>
            <pc:sldMk cId="0" sldId="261"/>
            <ac:cxnSpMk id="25" creationId="{C31A5E4F-FCE7-8AC2-655D-4D4204EF3C05}"/>
          </ac:cxnSpMkLst>
        </pc:cxnChg>
        <pc:cxnChg chg="add mod topLvl">
          <ac:chgData name="Chen, Shuangliang" userId="fa03ab45-8485-4f92-8347-b389ac909c21" providerId="ADAL" clId="{0ADB56F9-879E-46B4-B544-77B1534E1F8B}" dt="2024-06-11T17:56:57.868" v="3578" actId="164"/>
          <ac:cxnSpMkLst>
            <pc:docMk/>
            <pc:sldMk cId="0" sldId="261"/>
            <ac:cxnSpMk id="26" creationId="{3C889659-F8FD-6C47-034C-9AC97DF90211}"/>
          </ac:cxnSpMkLst>
        </pc:cxnChg>
        <pc:cxnChg chg="add mod topLvl">
          <ac:chgData name="Chen, Shuangliang" userId="fa03ab45-8485-4f92-8347-b389ac909c21" providerId="ADAL" clId="{0ADB56F9-879E-46B4-B544-77B1534E1F8B}" dt="2024-06-11T17:56:57.868" v="3578" actId="164"/>
          <ac:cxnSpMkLst>
            <pc:docMk/>
            <pc:sldMk cId="0" sldId="261"/>
            <ac:cxnSpMk id="27" creationId="{F99495C9-4F0E-B090-2514-86806C2D59F9}"/>
          </ac:cxnSpMkLst>
        </pc:cxnChg>
        <pc:cxnChg chg="add mod topLvl">
          <ac:chgData name="Chen, Shuangliang" userId="fa03ab45-8485-4f92-8347-b389ac909c21" providerId="ADAL" clId="{0ADB56F9-879E-46B4-B544-77B1534E1F8B}" dt="2024-06-11T17:56:57.868" v="3578" actId="164"/>
          <ac:cxnSpMkLst>
            <pc:docMk/>
            <pc:sldMk cId="0" sldId="261"/>
            <ac:cxnSpMk id="28" creationId="{30F14E6B-C6F4-A0E6-D1F6-7FDD04B7FA63}"/>
          </ac:cxnSpMkLst>
        </pc:cxnChg>
        <pc:cxnChg chg="add mod topLvl">
          <ac:chgData name="Chen, Shuangliang" userId="fa03ab45-8485-4f92-8347-b389ac909c21" providerId="ADAL" clId="{0ADB56F9-879E-46B4-B544-77B1534E1F8B}" dt="2024-06-11T17:56:57.868" v="3578" actId="164"/>
          <ac:cxnSpMkLst>
            <pc:docMk/>
            <pc:sldMk cId="0" sldId="261"/>
            <ac:cxnSpMk id="29" creationId="{910E0205-BB66-F1FC-1CFC-C4E9DA68873B}"/>
          </ac:cxnSpMkLst>
        </pc:cxnChg>
        <pc:cxnChg chg="add mod ord topLvl">
          <ac:chgData name="Chen, Shuangliang" userId="fa03ab45-8485-4f92-8347-b389ac909c21" providerId="ADAL" clId="{0ADB56F9-879E-46B4-B544-77B1534E1F8B}" dt="2024-06-11T17:45:55.530" v="3537" actId="166"/>
          <ac:cxnSpMkLst>
            <pc:docMk/>
            <pc:sldMk cId="0" sldId="261"/>
            <ac:cxnSpMk id="30" creationId="{6CE83BD8-10BA-634B-7417-D52067C8AABF}"/>
          </ac:cxnSpMkLst>
        </pc:cxnChg>
        <pc:cxnChg chg="add mod topLvl">
          <ac:chgData name="Chen, Shuangliang" userId="fa03ab45-8485-4f92-8347-b389ac909c21" providerId="ADAL" clId="{0ADB56F9-879E-46B4-B544-77B1534E1F8B}" dt="2024-06-11T17:56:57.868" v="3578" actId="164"/>
          <ac:cxnSpMkLst>
            <pc:docMk/>
            <pc:sldMk cId="0" sldId="261"/>
            <ac:cxnSpMk id="31" creationId="{A050053D-7293-03B3-7A7E-D2C2C93834B7}"/>
          </ac:cxnSpMkLst>
        </pc:cxnChg>
        <pc:cxnChg chg="add mod topLvl">
          <ac:chgData name="Chen, Shuangliang" userId="fa03ab45-8485-4f92-8347-b389ac909c21" providerId="ADAL" clId="{0ADB56F9-879E-46B4-B544-77B1534E1F8B}" dt="2024-06-11T17:56:57.868" v="3578" actId="164"/>
          <ac:cxnSpMkLst>
            <pc:docMk/>
            <pc:sldMk cId="0" sldId="261"/>
            <ac:cxnSpMk id="32" creationId="{0A9C3DA5-6929-59A9-9BA5-EB074D1B0163}"/>
          </ac:cxnSpMkLst>
        </pc:cxnChg>
        <pc:cxnChg chg="add mod topLvl">
          <ac:chgData name="Chen, Shuangliang" userId="fa03ab45-8485-4f92-8347-b389ac909c21" providerId="ADAL" clId="{0ADB56F9-879E-46B4-B544-77B1534E1F8B}" dt="2024-06-11T17:56:57.868" v="3578" actId="164"/>
          <ac:cxnSpMkLst>
            <pc:docMk/>
            <pc:sldMk cId="0" sldId="261"/>
            <ac:cxnSpMk id="33" creationId="{CC9D1E4E-DB52-C700-F95C-A43C722B6128}"/>
          </ac:cxnSpMkLst>
        </pc:cxnChg>
        <pc:cxnChg chg="add mod topLvl">
          <ac:chgData name="Chen, Shuangliang" userId="fa03ab45-8485-4f92-8347-b389ac909c21" providerId="ADAL" clId="{0ADB56F9-879E-46B4-B544-77B1534E1F8B}" dt="2024-06-11T17:56:57.868" v="3578" actId="164"/>
          <ac:cxnSpMkLst>
            <pc:docMk/>
            <pc:sldMk cId="0" sldId="261"/>
            <ac:cxnSpMk id="34" creationId="{1C56BB21-9DD6-431A-FA61-60BD7C6CB5F4}"/>
          </ac:cxnSpMkLst>
        </pc:cxnChg>
        <pc:cxnChg chg="add mod topLvl">
          <ac:chgData name="Chen, Shuangliang" userId="fa03ab45-8485-4f92-8347-b389ac909c21" providerId="ADAL" clId="{0ADB56F9-879E-46B4-B544-77B1534E1F8B}" dt="2024-06-11T17:56:57.868" v="3578" actId="164"/>
          <ac:cxnSpMkLst>
            <pc:docMk/>
            <pc:sldMk cId="0" sldId="261"/>
            <ac:cxnSpMk id="35" creationId="{E7C69173-7B6B-C086-9DFE-438A42A7E93C}"/>
          </ac:cxnSpMkLst>
        </pc:cxnChg>
        <pc:cxnChg chg="add mod topLvl">
          <ac:chgData name="Chen, Shuangliang" userId="fa03ab45-8485-4f92-8347-b389ac909c21" providerId="ADAL" clId="{0ADB56F9-879E-46B4-B544-77B1534E1F8B}" dt="2024-06-11T17:56:57.868" v="3578" actId="164"/>
          <ac:cxnSpMkLst>
            <pc:docMk/>
            <pc:sldMk cId="0" sldId="261"/>
            <ac:cxnSpMk id="36" creationId="{46F1F048-A17A-5084-340E-627A801FEF32}"/>
          </ac:cxnSpMkLst>
        </pc:cxnChg>
        <pc:cxnChg chg="add mod ord topLvl">
          <ac:chgData name="Chen, Shuangliang" userId="fa03ab45-8485-4f92-8347-b389ac909c21" providerId="ADAL" clId="{0ADB56F9-879E-46B4-B544-77B1534E1F8B}" dt="2024-06-11T17:45:58.627" v="3538" actId="166"/>
          <ac:cxnSpMkLst>
            <pc:docMk/>
            <pc:sldMk cId="0" sldId="261"/>
            <ac:cxnSpMk id="37" creationId="{0B35B1C5-2153-BA6A-AF6C-B6ACE8F83BCC}"/>
          </ac:cxnSpMkLst>
        </pc:cxnChg>
        <pc:cxnChg chg="add mod topLvl">
          <ac:chgData name="Chen, Shuangliang" userId="fa03ab45-8485-4f92-8347-b389ac909c21" providerId="ADAL" clId="{0ADB56F9-879E-46B4-B544-77B1534E1F8B}" dt="2024-06-11T17:56:57.868" v="3578" actId="164"/>
          <ac:cxnSpMkLst>
            <pc:docMk/>
            <pc:sldMk cId="0" sldId="261"/>
            <ac:cxnSpMk id="38" creationId="{C002E5B9-53C5-5D37-2839-215424C8EEA9}"/>
          </ac:cxnSpMkLst>
        </pc:cxnChg>
        <pc:cxnChg chg="add mod topLvl">
          <ac:chgData name="Chen, Shuangliang" userId="fa03ab45-8485-4f92-8347-b389ac909c21" providerId="ADAL" clId="{0ADB56F9-879E-46B4-B544-77B1534E1F8B}" dt="2024-06-11T17:56:57.868" v="3578" actId="164"/>
          <ac:cxnSpMkLst>
            <pc:docMk/>
            <pc:sldMk cId="0" sldId="261"/>
            <ac:cxnSpMk id="39" creationId="{F4B07D94-C426-F346-9D6B-F35D30C9C0A4}"/>
          </ac:cxnSpMkLst>
        </pc:cxnChg>
        <pc:cxnChg chg="add mod topLvl">
          <ac:chgData name="Chen, Shuangliang" userId="fa03ab45-8485-4f92-8347-b389ac909c21" providerId="ADAL" clId="{0ADB56F9-879E-46B4-B544-77B1534E1F8B}" dt="2024-06-11T17:56:57.868" v="3578" actId="164"/>
          <ac:cxnSpMkLst>
            <pc:docMk/>
            <pc:sldMk cId="0" sldId="261"/>
            <ac:cxnSpMk id="40" creationId="{81E492CC-942B-682D-12AA-3187928D4785}"/>
          </ac:cxnSpMkLst>
        </pc:cxnChg>
        <pc:cxnChg chg="add del mod ord topLvl">
          <ac:chgData name="Chen, Shuangliang" userId="fa03ab45-8485-4f92-8347-b389ac909c21" providerId="ADAL" clId="{0ADB56F9-879E-46B4-B544-77B1534E1F8B}" dt="2024-06-11T17:52:52.381" v="3542" actId="478"/>
          <ac:cxnSpMkLst>
            <pc:docMk/>
            <pc:sldMk cId="0" sldId="261"/>
            <ac:cxnSpMk id="41" creationId="{6FE5D827-1041-596A-9DC9-66BC55468D5D}"/>
          </ac:cxnSpMkLst>
        </pc:cxnChg>
        <pc:cxnChg chg="add mod topLvl">
          <ac:chgData name="Chen, Shuangliang" userId="fa03ab45-8485-4f92-8347-b389ac909c21" providerId="ADAL" clId="{0ADB56F9-879E-46B4-B544-77B1534E1F8B}" dt="2024-06-11T17:56:57.868" v="3578" actId="164"/>
          <ac:cxnSpMkLst>
            <pc:docMk/>
            <pc:sldMk cId="0" sldId="261"/>
            <ac:cxnSpMk id="42" creationId="{B56630B2-2816-81FC-D477-26160D937076}"/>
          </ac:cxnSpMkLst>
        </pc:cxnChg>
        <pc:cxnChg chg="add mod topLvl">
          <ac:chgData name="Chen, Shuangliang" userId="fa03ab45-8485-4f92-8347-b389ac909c21" providerId="ADAL" clId="{0ADB56F9-879E-46B4-B544-77B1534E1F8B}" dt="2024-06-11T17:56:57.868" v="3578" actId="164"/>
          <ac:cxnSpMkLst>
            <pc:docMk/>
            <pc:sldMk cId="0" sldId="261"/>
            <ac:cxnSpMk id="43" creationId="{5EEE104D-DD51-3397-CC4C-444E0460E396}"/>
          </ac:cxnSpMkLst>
        </pc:cxnChg>
        <pc:cxnChg chg="add mod topLvl">
          <ac:chgData name="Chen, Shuangliang" userId="fa03ab45-8485-4f92-8347-b389ac909c21" providerId="ADAL" clId="{0ADB56F9-879E-46B4-B544-77B1534E1F8B}" dt="2024-06-11T17:56:57.868" v="3578" actId="164"/>
          <ac:cxnSpMkLst>
            <pc:docMk/>
            <pc:sldMk cId="0" sldId="261"/>
            <ac:cxnSpMk id="44" creationId="{E4FC9952-8A1E-AC7D-D88D-91338C4C4D19}"/>
          </ac:cxnSpMkLst>
        </pc:cxnChg>
        <pc:cxnChg chg="add mod topLvl">
          <ac:chgData name="Chen, Shuangliang" userId="fa03ab45-8485-4f92-8347-b389ac909c21" providerId="ADAL" clId="{0ADB56F9-879E-46B4-B544-77B1534E1F8B}" dt="2024-06-11T17:56:57.868" v="3578" actId="164"/>
          <ac:cxnSpMkLst>
            <pc:docMk/>
            <pc:sldMk cId="0" sldId="261"/>
            <ac:cxnSpMk id="45" creationId="{CA31B050-C839-6364-0401-4C25D1AC7DD8}"/>
          </ac:cxnSpMkLst>
        </pc:cxnChg>
        <pc:cxnChg chg="mod">
          <ac:chgData name="Chen, Shuangliang" userId="fa03ab45-8485-4f92-8347-b389ac909c21" providerId="ADAL" clId="{0ADB56F9-879E-46B4-B544-77B1534E1F8B}" dt="2024-06-11T17:56:57.868" v="3578" actId="164"/>
          <ac:cxnSpMkLst>
            <pc:docMk/>
            <pc:sldMk cId="0" sldId="261"/>
            <ac:cxnSpMk id="83" creationId="{B6C446D1-C494-58CE-CA3B-4D4C399F9884}"/>
          </ac:cxnSpMkLst>
        </pc:cxnChg>
        <pc:cxnChg chg="mod">
          <ac:chgData name="Chen, Shuangliang" userId="fa03ab45-8485-4f92-8347-b389ac909c21" providerId="ADAL" clId="{0ADB56F9-879E-46B4-B544-77B1534E1F8B}" dt="2024-06-11T17:56:57.868" v="3578" actId="164"/>
          <ac:cxnSpMkLst>
            <pc:docMk/>
            <pc:sldMk cId="0" sldId="261"/>
            <ac:cxnSpMk id="84" creationId="{F411FF50-E425-B5C5-7701-568C9F419362}"/>
          </ac:cxnSpMkLst>
        </pc:cxnChg>
        <pc:cxnChg chg="mod">
          <ac:chgData name="Chen, Shuangliang" userId="fa03ab45-8485-4f92-8347-b389ac909c21" providerId="ADAL" clId="{0ADB56F9-879E-46B4-B544-77B1534E1F8B}" dt="2024-06-11T17:56:57.868" v="3578" actId="164"/>
          <ac:cxnSpMkLst>
            <pc:docMk/>
            <pc:sldMk cId="0" sldId="261"/>
            <ac:cxnSpMk id="85" creationId="{9B7A2527-D797-218A-377B-836E48EEE5D7}"/>
          </ac:cxnSpMkLst>
        </pc:cxnChg>
        <pc:cxnChg chg="mod">
          <ac:chgData name="Chen, Shuangliang" userId="fa03ab45-8485-4f92-8347-b389ac909c21" providerId="ADAL" clId="{0ADB56F9-879E-46B4-B544-77B1534E1F8B}" dt="2024-06-11T17:56:57.868" v="3578" actId="164"/>
          <ac:cxnSpMkLst>
            <pc:docMk/>
            <pc:sldMk cId="0" sldId="261"/>
            <ac:cxnSpMk id="86" creationId="{6FCCF405-B4C4-425E-3939-A4B89807AF2A}"/>
          </ac:cxnSpMkLst>
        </pc:cxnChg>
        <pc:cxnChg chg="mod">
          <ac:chgData name="Chen, Shuangliang" userId="fa03ab45-8485-4f92-8347-b389ac909c21" providerId="ADAL" clId="{0ADB56F9-879E-46B4-B544-77B1534E1F8B}" dt="2024-06-11T17:56:57.868" v="3578" actId="164"/>
          <ac:cxnSpMkLst>
            <pc:docMk/>
            <pc:sldMk cId="0" sldId="261"/>
            <ac:cxnSpMk id="87" creationId="{D226567A-33F1-1F6A-0C91-C5F163202DC0}"/>
          </ac:cxnSpMkLst>
        </pc:cxnChg>
        <pc:cxnChg chg="mod">
          <ac:chgData name="Chen, Shuangliang" userId="fa03ab45-8485-4f92-8347-b389ac909c21" providerId="ADAL" clId="{0ADB56F9-879E-46B4-B544-77B1534E1F8B}" dt="2024-06-11T17:56:57.868" v="3578" actId="164"/>
          <ac:cxnSpMkLst>
            <pc:docMk/>
            <pc:sldMk cId="0" sldId="261"/>
            <ac:cxnSpMk id="88" creationId="{BABE35D0-9EF6-153D-1B73-90852432E9C4}"/>
          </ac:cxnSpMkLst>
        </pc:cxnChg>
        <pc:cxnChg chg="mod">
          <ac:chgData name="Chen, Shuangliang" userId="fa03ab45-8485-4f92-8347-b389ac909c21" providerId="ADAL" clId="{0ADB56F9-879E-46B4-B544-77B1534E1F8B}" dt="2024-06-11T17:56:57.868" v="3578" actId="164"/>
          <ac:cxnSpMkLst>
            <pc:docMk/>
            <pc:sldMk cId="0" sldId="261"/>
            <ac:cxnSpMk id="89" creationId="{88246447-B13E-6940-E83C-2CC587E7A4EB}"/>
          </ac:cxnSpMkLst>
        </pc:cxnChg>
        <pc:cxnChg chg="mod">
          <ac:chgData name="Chen, Shuangliang" userId="fa03ab45-8485-4f92-8347-b389ac909c21" providerId="ADAL" clId="{0ADB56F9-879E-46B4-B544-77B1534E1F8B}" dt="2024-06-11T17:56:57.868" v="3578" actId="164"/>
          <ac:cxnSpMkLst>
            <pc:docMk/>
            <pc:sldMk cId="0" sldId="261"/>
            <ac:cxnSpMk id="90" creationId="{E1E7CCF6-250C-B438-4AE8-EF4AD17AF4CC}"/>
          </ac:cxnSpMkLst>
        </pc:cxnChg>
        <pc:cxnChg chg="mod">
          <ac:chgData name="Chen, Shuangliang" userId="fa03ab45-8485-4f92-8347-b389ac909c21" providerId="ADAL" clId="{0ADB56F9-879E-46B4-B544-77B1534E1F8B}" dt="2024-06-11T17:56:57.868" v="3578" actId="164"/>
          <ac:cxnSpMkLst>
            <pc:docMk/>
            <pc:sldMk cId="0" sldId="261"/>
            <ac:cxnSpMk id="91" creationId="{3A74EFE2-D98C-CC94-A542-DEEDA9BC6C84}"/>
          </ac:cxnSpMkLst>
        </pc:cxnChg>
        <pc:cxnChg chg="mod">
          <ac:chgData name="Chen, Shuangliang" userId="fa03ab45-8485-4f92-8347-b389ac909c21" providerId="ADAL" clId="{0ADB56F9-879E-46B4-B544-77B1534E1F8B}" dt="2024-06-11T17:56:57.868" v="3578" actId="164"/>
          <ac:cxnSpMkLst>
            <pc:docMk/>
            <pc:sldMk cId="0" sldId="261"/>
            <ac:cxnSpMk id="92" creationId="{C4A48B38-1942-85EF-C87B-A8BCBFB45BB9}"/>
          </ac:cxnSpMkLst>
        </pc:cxnChg>
        <pc:cxnChg chg="mod">
          <ac:chgData name="Chen, Shuangliang" userId="fa03ab45-8485-4f92-8347-b389ac909c21" providerId="ADAL" clId="{0ADB56F9-879E-46B4-B544-77B1534E1F8B}" dt="2024-06-11T17:56:57.868" v="3578" actId="164"/>
          <ac:cxnSpMkLst>
            <pc:docMk/>
            <pc:sldMk cId="0" sldId="261"/>
            <ac:cxnSpMk id="93" creationId="{77E48C23-140F-A944-F376-33BFB3193673}"/>
          </ac:cxnSpMkLst>
        </pc:cxnChg>
        <pc:cxnChg chg="mod">
          <ac:chgData name="Chen, Shuangliang" userId="fa03ab45-8485-4f92-8347-b389ac909c21" providerId="ADAL" clId="{0ADB56F9-879E-46B4-B544-77B1534E1F8B}" dt="2024-06-11T17:56:57.868" v="3578" actId="164"/>
          <ac:cxnSpMkLst>
            <pc:docMk/>
            <pc:sldMk cId="0" sldId="261"/>
            <ac:cxnSpMk id="94" creationId="{F1030D34-4177-A56B-0330-BFDEB9E38E9B}"/>
          </ac:cxnSpMkLst>
        </pc:cxnChg>
        <pc:cxnChg chg="mod">
          <ac:chgData name="Chen, Shuangliang" userId="fa03ab45-8485-4f92-8347-b389ac909c21" providerId="ADAL" clId="{0ADB56F9-879E-46B4-B544-77B1534E1F8B}" dt="2024-06-11T17:56:57.868" v="3578" actId="164"/>
          <ac:cxnSpMkLst>
            <pc:docMk/>
            <pc:sldMk cId="0" sldId="261"/>
            <ac:cxnSpMk id="95" creationId="{E0164BF1-6689-3936-A1E1-760E36F85EAD}"/>
          </ac:cxnSpMkLst>
        </pc:cxnChg>
        <pc:cxnChg chg="mod">
          <ac:chgData name="Chen, Shuangliang" userId="fa03ab45-8485-4f92-8347-b389ac909c21" providerId="ADAL" clId="{0ADB56F9-879E-46B4-B544-77B1534E1F8B}" dt="2024-06-11T17:56:57.868" v="3578" actId="164"/>
          <ac:cxnSpMkLst>
            <pc:docMk/>
            <pc:sldMk cId="0" sldId="261"/>
            <ac:cxnSpMk id="96" creationId="{9D7ADE6B-95B1-4F9B-6359-ED1DB36F364D}"/>
          </ac:cxnSpMkLst>
        </pc:cxnChg>
        <pc:cxnChg chg="mod">
          <ac:chgData name="Chen, Shuangliang" userId="fa03ab45-8485-4f92-8347-b389ac909c21" providerId="ADAL" clId="{0ADB56F9-879E-46B4-B544-77B1534E1F8B}" dt="2024-06-11T17:56:57.868" v="3578" actId="164"/>
          <ac:cxnSpMkLst>
            <pc:docMk/>
            <pc:sldMk cId="0" sldId="261"/>
            <ac:cxnSpMk id="97" creationId="{C4985D0A-0ADA-E56C-2502-DF0390CAECC3}"/>
          </ac:cxnSpMkLst>
        </pc:cxnChg>
        <pc:cxnChg chg="mod">
          <ac:chgData name="Chen, Shuangliang" userId="fa03ab45-8485-4f92-8347-b389ac909c21" providerId="ADAL" clId="{0ADB56F9-879E-46B4-B544-77B1534E1F8B}" dt="2024-06-11T17:56:57.868" v="3578" actId="164"/>
          <ac:cxnSpMkLst>
            <pc:docMk/>
            <pc:sldMk cId="0" sldId="261"/>
            <ac:cxnSpMk id="98" creationId="{7C662918-F1F6-3BE5-B37A-189AE9E9C0C6}"/>
          </ac:cxnSpMkLst>
        </pc:cxnChg>
        <pc:cxnChg chg="mod">
          <ac:chgData name="Chen, Shuangliang" userId="fa03ab45-8485-4f92-8347-b389ac909c21" providerId="ADAL" clId="{0ADB56F9-879E-46B4-B544-77B1534E1F8B}" dt="2024-06-11T17:56:57.868" v="3578" actId="164"/>
          <ac:cxnSpMkLst>
            <pc:docMk/>
            <pc:sldMk cId="0" sldId="261"/>
            <ac:cxnSpMk id="99" creationId="{7C763F7A-76FA-36B1-B0BF-414A6B418BEA}"/>
          </ac:cxnSpMkLst>
        </pc:cxnChg>
        <pc:cxnChg chg="mod">
          <ac:chgData name="Chen, Shuangliang" userId="fa03ab45-8485-4f92-8347-b389ac909c21" providerId="ADAL" clId="{0ADB56F9-879E-46B4-B544-77B1534E1F8B}" dt="2024-06-11T17:56:57.868" v="3578" actId="164"/>
          <ac:cxnSpMkLst>
            <pc:docMk/>
            <pc:sldMk cId="0" sldId="261"/>
            <ac:cxnSpMk id="100" creationId="{87144C0C-4161-083B-F921-3F6D9BBF591C}"/>
          </ac:cxnSpMkLst>
        </pc:cxnChg>
        <pc:cxnChg chg="mod">
          <ac:chgData name="Chen, Shuangliang" userId="fa03ab45-8485-4f92-8347-b389ac909c21" providerId="ADAL" clId="{0ADB56F9-879E-46B4-B544-77B1534E1F8B}" dt="2024-06-11T17:56:57.868" v="3578" actId="164"/>
          <ac:cxnSpMkLst>
            <pc:docMk/>
            <pc:sldMk cId="0" sldId="261"/>
            <ac:cxnSpMk id="101" creationId="{210523D2-F677-8183-0EF5-89EA3702535E}"/>
          </ac:cxnSpMkLst>
        </pc:cxnChg>
        <pc:cxnChg chg="mod">
          <ac:chgData name="Chen, Shuangliang" userId="fa03ab45-8485-4f92-8347-b389ac909c21" providerId="ADAL" clId="{0ADB56F9-879E-46B4-B544-77B1534E1F8B}" dt="2024-06-11T17:56:57.868" v="3578" actId="164"/>
          <ac:cxnSpMkLst>
            <pc:docMk/>
            <pc:sldMk cId="0" sldId="261"/>
            <ac:cxnSpMk id="102" creationId="{700515DB-21BB-9AB0-3D3E-8106FE4EE52A}"/>
          </ac:cxnSpMkLst>
        </pc:cxnChg>
        <pc:cxnChg chg="mod">
          <ac:chgData name="Chen, Shuangliang" userId="fa03ab45-8485-4f92-8347-b389ac909c21" providerId="ADAL" clId="{0ADB56F9-879E-46B4-B544-77B1534E1F8B}" dt="2024-06-11T17:42:26.979" v="3520" actId="1076"/>
          <ac:cxnSpMkLst>
            <pc:docMk/>
            <pc:sldMk cId="0" sldId="261"/>
            <ac:cxnSpMk id="105" creationId="{00000000-0000-0000-0000-000000000000}"/>
          </ac:cxnSpMkLst>
        </pc:cxnChg>
        <pc:cxnChg chg="mod">
          <ac:chgData name="Chen, Shuangliang" userId="fa03ab45-8485-4f92-8347-b389ac909c21" providerId="ADAL" clId="{0ADB56F9-879E-46B4-B544-77B1534E1F8B}" dt="2024-06-11T17:56:57.868" v="3578" actId="164"/>
          <ac:cxnSpMkLst>
            <pc:docMk/>
            <pc:sldMk cId="0" sldId="261"/>
            <ac:cxnSpMk id="107" creationId="{2B3505E0-6603-09F0-761B-428AF01D9557}"/>
          </ac:cxnSpMkLst>
        </pc:cxnChg>
        <pc:cxnChg chg="mod">
          <ac:chgData name="Chen, Shuangliang" userId="fa03ab45-8485-4f92-8347-b389ac909c21" providerId="ADAL" clId="{0ADB56F9-879E-46B4-B544-77B1534E1F8B}" dt="2024-06-11T17:56:57.868" v="3578" actId="164"/>
          <ac:cxnSpMkLst>
            <pc:docMk/>
            <pc:sldMk cId="0" sldId="261"/>
            <ac:cxnSpMk id="108" creationId="{324D3294-3270-411B-7878-C6706FF59452}"/>
          </ac:cxnSpMkLst>
        </pc:cxnChg>
        <pc:cxnChg chg="mod">
          <ac:chgData name="Chen, Shuangliang" userId="fa03ab45-8485-4f92-8347-b389ac909c21" providerId="ADAL" clId="{0ADB56F9-879E-46B4-B544-77B1534E1F8B}" dt="2024-06-11T17:56:57.868" v="3578" actId="164"/>
          <ac:cxnSpMkLst>
            <pc:docMk/>
            <pc:sldMk cId="0" sldId="261"/>
            <ac:cxnSpMk id="109" creationId="{C8A78CE3-7793-F959-00A6-DDB44A609F6C}"/>
          </ac:cxnSpMkLst>
        </pc:cxnChg>
        <pc:cxnChg chg="mod">
          <ac:chgData name="Chen, Shuangliang" userId="fa03ab45-8485-4f92-8347-b389ac909c21" providerId="ADAL" clId="{0ADB56F9-879E-46B4-B544-77B1534E1F8B}" dt="2024-06-11T17:56:57.868" v="3578" actId="164"/>
          <ac:cxnSpMkLst>
            <pc:docMk/>
            <pc:sldMk cId="0" sldId="261"/>
            <ac:cxnSpMk id="110" creationId="{F317F33E-83BD-A44B-091D-3204517C4630}"/>
          </ac:cxnSpMkLst>
        </pc:cxnChg>
        <pc:cxnChg chg="mod">
          <ac:chgData name="Chen, Shuangliang" userId="fa03ab45-8485-4f92-8347-b389ac909c21" providerId="ADAL" clId="{0ADB56F9-879E-46B4-B544-77B1534E1F8B}" dt="2024-06-11T17:56:57.868" v="3578" actId="164"/>
          <ac:cxnSpMkLst>
            <pc:docMk/>
            <pc:sldMk cId="0" sldId="261"/>
            <ac:cxnSpMk id="111" creationId="{E2677E2E-371A-C48A-982F-0237950CB7E6}"/>
          </ac:cxnSpMkLst>
        </pc:cxnChg>
        <pc:cxnChg chg="mod">
          <ac:chgData name="Chen, Shuangliang" userId="fa03ab45-8485-4f92-8347-b389ac909c21" providerId="ADAL" clId="{0ADB56F9-879E-46B4-B544-77B1534E1F8B}" dt="2024-06-11T17:56:57.868" v="3578" actId="164"/>
          <ac:cxnSpMkLst>
            <pc:docMk/>
            <pc:sldMk cId="0" sldId="261"/>
            <ac:cxnSpMk id="112" creationId="{5630061A-69B9-A00F-89C2-F0FE1B53357F}"/>
          </ac:cxnSpMkLst>
        </pc:cxnChg>
        <pc:cxnChg chg="mod">
          <ac:chgData name="Chen, Shuangliang" userId="fa03ab45-8485-4f92-8347-b389ac909c21" providerId="ADAL" clId="{0ADB56F9-879E-46B4-B544-77B1534E1F8B}" dt="2024-06-11T17:56:57.868" v="3578" actId="164"/>
          <ac:cxnSpMkLst>
            <pc:docMk/>
            <pc:sldMk cId="0" sldId="261"/>
            <ac:cxnSpMk id="113" creationId="{00BC64CD-F807-166B-A93C-7D55855F3D4F}"/>
          </ac:cxnSpMkLst>
        </pc:cxnChg>
        <pc:cxnChg chg="mod">
          <ac:chgData name="Chen, Shuangliang" userId="fa03ab45-8485-4f92-8347-b389ac909c21" providerId="ADAL" clId="{0ADB56F9-879E-46B4-B544-77B1534E1F8B}" dt="2024-06-11T17:56:57.868" v="3578" actId="164"/>
          <ac:cxnSpMkLst>
            <pc:docMk/>
            <pc:sldMk cId="0" sldId="261"/>
            <ac:cxnSpMk id="114" creationId="{265EFE81-C496-3CEC-E6E1-0BF4EB4B44D6}"/>
          </ac:cxnSpMkLst>
        </pc:cxnChg>
        <pc:cxnChg chg="mod">
          <ac:chgData name="Chen, Shuangliang" userId="fa03ab45-8485-4f92-8347-b389ac909c21" providerId="ADAL" clId="{0ADB56F9-879E-46B4-B544-77B1534E1F8B}" dt="2024-06-11T17:56:57.868" v="3578" actId="164"/>
          <ac:cxnSpMkLst>
            <pc:docMk/>
            <pc:sldMk cId="0" sldId="261"/>
            <ac:cxnSpMk id="115" creationId="{4FB09AB9-E0C6-172E-4A51-07B36C38DF0C}"/>
          </ac:cxnSpMkLst>
        </pc:cxnChg>
        <pc:cxnChg chg="mod">
          <ac:chgData name="Chen, Shuangliang" userId="fa03ab45-8485-4f92-8347-b389ac909c21" providerId="ADAL" clId="{0ADB56F9-879E-46B4-B544-77B1534E1F8B}" dt="2024-06-11T17:56:57.868" v="3578" actId="164"/>
          <ac:cxnSpMkLst>
            <pc:docMk/>
            <pc:sldMk cId="0" sldId="261"/>
            <ac:cxnSpMk id="116" creationId="{7B2BA7C6-150B-7CF5-02A0-F572409E074C}"/>
          </ac:cxnSpMkLst>
        </pc:cxnChg>
        <pc:cxnChg chg="mod">
          <ac:chgData name="Chen, Shuangliang" userId="fa03ab45-8485-4f92-8347-b389ac909c21" providerId="ADAL" clId="{0ADB56F9-879E-46B4-B544-77B1534E1F8B}" dt="2024-06-11T17:56:57.868" v="3578" actId="164"/>
          <ac:cxnSpMkLst>
            <pc:docMk/>
            <pc:sldMk cId="0" sldId="261"/>
            <ac:cxnSpMk id="117" creationId="{B122C429-EA74-FF5B-92DD-CD346268C963}"/>
          </ac:cxnSpMkLst>
        </pc:cxnChg>
        <pc:cxnChg chg="mod">
          <ac:chgData name="Chen, Shuangliang" userId="fa03ab45-8485-4f92-8347-b389ac909c21" providerId="ADAL" clId="{0ADB56F9-879E-46B4-B544-77B1534E1F8B}" dt="2024-06-11T17:56:57.868" v="3578" actId="164"/>
          <ac:cxnSpMkLst>
            <pc:docMk/>
            <pc:sldMk cId="0" sldId="261"/>
            <ac:cxnSpMk id="118" creationId="{30461F8C-EE06-E80A-7642-DD68C0DE1C36}"/>
          </ac:cxnSpMkLst>
        </pc:cxnChg>
        <pc:cxnChg chg="mod">
          <ac:chgData name="Chen, Shuangliang" userId="fa03ab45-8485-4f92-8347-b389ac909c21" providerId="ADAL" clId="{0ADB56F9-879E-46B4-B544-77B1534E1F8B}" dt="2024-06-11T17:56:57.868" v="3578" actId="164"/>
          <ac:cxnSpMkLst>
            <pc:docMk/>
            <pc:sldMk cId="0" sldId="261"/>
            <ac:cxnSpMk id="119" creationId="{24432966-6C3C-5C0D-763E-0B7091FF9215}"/>
          </ac:cxnSpMkLst>
        </pc:cxnChg>
        <pc:cxnChg chg="mod">
          <ac:chgData name="Chen, Shuangliang" userId="fa03ab45-8485-4f92-8347-b389ac909c21" providerId="ADAL" clId="{0ADB56F9-879E-46B4-B544-77B1534E1F8B}" dt="2024-06-11T17:56:57.868" v="3578" actId="164"/>
          <ac:cxnSpMkLst>
            <pc:docMk/>
            <pc:sldMk cId="0" sldId="261"/>
            <ac:cxnSpMk id="120" creationId="{BCF71814-3ECB-244E-340A-0C3FCB4D8F6C}"/>
          </ac:cxnSpMkLst>
        </pc:cxnChg>
        <pc:cxnChg chg="mod">
          <ac:chgData name="Chen, Shuangliang" userId="fa03ab45-8485-4f92-8347-b389ac909c21" providerId="ADAL" clId="{0ADB56F9-879E-46B4-B544-77B1534E1F8B}" dt="2024-06-11T17:56:57.868" v="3578" actId="164"/>
          <ac:cxnSpMkLst>
            <pc:docMk/>
            <pc:sldMk cId="0" sldId="261"/>
            <ac:cxnSpMk id="121" creationId="{62066468-5CC5-0EAF-7D16-118327E16947}"/>
          </ac:cxnSpMkLst>
        </pc:cxnChg>
        <pc:cxnChg chg="mod">
          <ac:chgData name="Chen, Shuangliang" userId="fa03ab45-8485-4f92-8347-b389ac909c21" providerId="ADAL" clId="{0ADB56F9-879E-46B4-B544-77B1534E1F8B}" dt="2024-06-11T17:56:57.868" v="3578" actId="164"/>
          <ac:cxnSpMkLst>
            <pc:docMk/>
            <pc:sldMk cId="0" sldId="261"/>
            <ac:cxnSpMk id="122" creationId="{355ED8AF-047A-8E69-E0A9-01B64B3A762C}"/>
          </ac:cxnSpMkLst>
        </pc:cxnChg>
        <pc:cxnChg chg="mod">
          <ac:chgData name="Chen, Shuangliang" userId="fa03ab45-8485-4f92-8347-b389ac909c21" providerId="ADAL" clId="{0ADB56F9-879E-46B4-B544-77B1534E1F8B}" dt="2024-06-11T17:56:57.868" v="3578" actId="164"/>
          <ac:cxnSpMkLst>
            <pc:docMk/>
            <pc:sldMk cId="0" sldId="261"/>
            <ac:cxnSpMk id="123" creationId="{DF5F649A-043F-812E-BD34-C58A6D4C16E0}"/>
          </ac:cxnSpMkLst>
        </pc:cxnChg>
        <pc:cxnChg chg="mod">
          <ac:chgData name="Chen, Shuangliang" userId="fa03ab45-8485-4f92-8347-b389ac909c21" providerId="ADAL" clId="{0ADB56F9-879E-46B4-B544-77B1534E1F8B}" dt="2024-06-11T17:56:57.868" v="3578" actId="164"/>
          <ac:cxnSpMkLst>
            <pc:docMk/>
            <pc:sldMk cId="0" sldId="261"/>
            <ac:cxnSpMk id="124" creationId="{0B6DAF2C-AB24-7A5C-2FCA-EFE8AE7CDE32}"/>
          </ac:cxnSpMkLst>
        </pc:cxnChg>
        <pc:cxnChg chg="mod">
          <ac:chgData name="Chen, Shuangliang" userId="fa03ab45-8485-4f92-8347-b389ac909c21" providerId="ADAL" clId="{0ADB56F9-879E-46B4-B544-77B1534E1F8B}" dt="2024-06-11T17:56:57.868" v="3578" actId="164"/>
          <ac:cxnSpMkLst>
            <pc:docMk/>
            <pc:sldMk cId="0" sldId="261"/>
            <ac:cxnSpMk id="125" creationId="{A3372196-5757-4102-0CE8-0AF8D2C54496}"/>
          </ac:cxnSpMkLst>
        </pc:cxnChg>
        <pc:cxnChg chg="mod">
          <ac:chgData name="Chen, Shuangliang" userId="fa03ab45-8485-4f92-8347-b389ac909c21" providerId="ADAL" clId="{0ADB56F9-879E-46B4-B544-77B1534E1F8B}" dt="2024-06-11T17:56:57.868" v="3578" actId="164"/>
          <ac:cxnSpMkLst>
            <pc:docMk/>
            <pc:sldMk cId="0" sldId="261"/>
            <ac:cxnSpMk id="126" creationId="{72E0F080-157E-E78B-F2CB-EA843F099E61}"/>
          </ac:cxnSpMkLst>
        </pc:cxnChg>
        <pc:cxnChg chg="mod">
          <ac:chgData name="Chen, Shuangliang" userId="fa03ab45-8485-4f92-8347-b389ac909c21" providerId="ADAL" clId="{0ADB56F9-879E-46B4-B544-77B1534E1F8B}" dt="2024-06-11T17:56:57.868" v="3578" actId="164"/>
          <ac:cxnSpMkLst>
            <pc:docMk/>
            <pc:sldMk cId="0" sldId="261"/>
            <ac:cxnSpMk id="127" creationId="{61AE3C59-4174-CA44-C89D-8AAD6A51BE91}"/>
          </ac:cxnSpMkLst>
        </pc:cxnChg>
        <pc:cxnChg chg="mod">
          <ac:chgData name="Chen, Shuangliang" userId="fa03ab45-8485-4f92-8347-b389ac909c21" providerId="ADAL" clId="{0ADB56F9-879E-46B4-B544-77B1534E1F8B}" dt="2024-06-11T17:56:57.868" v="3578" actId="164"/>
          <ac:cxnSpMkLst>
            <pc:docMk/>
            <pc:sldMk cId="0" sldId="261"/>
            <ac:cxnSpMk id="128" creationId="{8D33E1DC-5E20-6B69-CCCC-37936D1ED465}"/>
          </ac:cxnSpMkLst>
        </pc:cxnChg>
        <pc:cxnChg chg="mod">
          <ac:chgData name="Chen, Shuangliang" userId="fa03ab45-8485-4f92-8347-b389ac909c21" providerId="ADAL" clId="{0ADB56F9-879E-46B4-B544-77B1534E1F8B}" dt="2024-06-11T17:56:57.868" v="3578" actId="164"/>
          <ac:cxnSpMkLst>
            <pc:docMk/>
            <pc:sldMk cId="0" sldId="261"/>
            <ac:cxnSpMk id="129" creationId="{0304AC1F-B8CF-839B-2AA1-4650A856D92F}"/>
          </ac:cxnSpMkLst>
        </pc:cxnChg>
        <pc:cxnChg chg="mod">
          <ac:chgData name="Chen, Shuangliang" userId="fa03ab45-8485-4f92-8347-b389ac909c21" providerId="ADAL" clId="{0ADB56F9-879E-46B4-B544-77B1534E1F8B}" dt="2024-06-11T17:56:57.868" v="3578" actId="164"/>
          <ac:cxnSpMkLst>
            <pc:docMk/>
            <pc:sldMk cId="0" sldId="261"/>
            <ac:cxnSpMk id="130" creationId="{8E9B4327-59A4-E76E-C3B8-CE13B56CDBAE}"/>
          </ac:cxnSpMkLst>
        </pc:cxnChg>
        <pc:cxnChg chg="mod">
          <ac:chgData name="Chen, Shuangliang" userId="fa03ab45-8485-4f92-8347-b389ac909c21" providerId="ADAL" clId="{0ADB56F9-879E-46B4-B544-77B1534E1F8B}" dt="2024-06-11T17:56:57.868" v="3578" actId="164"/>
          <ac:cxnSpMkLst>
            <pc:docMk/>
            <pc:sldMk cId="0" sldId="261"/>
            <ac:cxnSpMk id="131" creationId="{C05E061C-5D87-3A56-6361-4F99157DC6AC}"/>
          </ac:cxnSpMkLst>
        </pc:cxnChg>
        <pc:cxnChg chg="mod">
          <ac:chgData name="Chen, Shuangliang" userId="fa03ab45-8485-4f92-8347-b389ac909c21" providerId="ADAL" clId="{0ADB56F9-879E-46B4-B544-77B1534E1F8B}" dt="2024-06-11T17:56:57.868" v="3578" actId="164"/>
          <ac:cxnSpMkLst>
            <pc:docMk/>
            <pc:sldMk cId="0" sldId="261"/>
            <ac:cxnSpMk id="132" creationId="{211F52D4-474F-D622-8EC8-FF9395C7154F}"/>
          </ac:cxnSpMkLst>
        </pc:cxnChg>
        <pc:cxnChg chg="mod">
          <ac:chgData name="Chen, Shuangliang" userId="fa03ab45-8485-4f92-8347-b389ac909c21" providerId="ADAL" clId="{0ADB56F9-879E-46B4-B544-77B1534E1F8B}" dt="2024-06-11T17:56:57.868" v="3578" actId="164"/>
          <ac:cxnSpMkLst>
            <pc:docMk/>
            <pc:sldMk cId="0" sldId="261"/>
            <ac:cxnSpMk id="133" creationId="{EFAB38D4-BE2F-3204-B023-31FAC7CDA884}"/>
          </ac:cxnSpMkLst>
        </pc:cxnChg>
        <pc:cxnChg chg="mod">
          <ac:chgData name="Chen, Shuangliang" userId="fa03ab45-8485-4f92-8347-b389ac909c21" providerId="ADAL" clId="{0ADB56F9-879E-46B4-B544-77B1534E1F8B}" dt="2024-06-11T17:56:57.868" v="3578" actId="164"/>
          <ac:cxnSpMkLst>
            <pc:docMk/>
            <pc:sldMk cId="0" sldId="261"/>
            <ac:cxnSpMk id="134" creationId="{7D906D28-8FA7-D8F2-BD05-BE98C49C4653}"/>
          </ac:cxnSpMkLst>
        </pc:cxnChg>
        <pc:cxnChg chg="mod">
          <ac:chgData name="Chen, Shuangliang" userId="fa03ab45-8485-4f92-8347-b389ac909c21" providerId="ADAL" clId="{0ADB56F9-879E-46B4-B544-77B1534E1F8B}" dt="2024-06-11T17:56:57.868" v="3578" actId="164"/>
          <ac:cxnSpMkLst>
            <pc:docMk/>
            <pc:sldMk cId="0" sldId="261"/>
            <ac:cxnSpMk id="135" creationId="{92BC4542-7BA7-D363-D864-96702FD107EB}"/>
          </ac:cxnSpMkLst>
        </pc:cxnChg>
        <pc:cxnChg chg="mod">
          <ac:chgData name="Chen, Shuangliang" userId="fa03ab45-8485-4f92-8347-b389ac909c21" providerId="ADAL" clId="{0ADB56F9-879E-46B4-B544-77B1534E1F8B}" dt="2024-06-11T17:56:57.868" v="3578" actId="164"/>
          <ac:cxnSpMkLst>
            <pc:docMk/>
            <pc:sldMk cId="0" sldId="261"/>
            <ac:cxnSpMk id="136" creationId="{551D07A4-6500-DF76-EB3F-F4C15F8DA6AC}"/>
          </ac:cxnSpMkLst>
        </pc:cxnChg>
        <pc:cxnChg chg="mod">
          <ac:chgData name="Chen, Shuangliang" userId="fa03ab45-8485-4f92-8347-b389ac909c21" providerId="ADAL" clId="{0ADB56F9-879E-46B4-B544-77B1534E1F8B}" dt="2024-06-11T17:56:57.868" v="3578" actId="164"/>
          <ac:cxnSpMkLst>
            <pc:docMk/>
            <pc:sldMk cId="0" sldId="261"/>
            <ac:cxnSpMk id="137" creationId="{8C608705-72A6-3266-B403-91E87F3C86F5}"/>
          </ac:cxnSpMkLst>
        </pc:cxnChg>
        <pc:cxnChg chg="mod">
          <ac:chgData name="Chen, Shuangliang" userId="fa03ab45-8485-4f92-8347-b389ac909c21" providerId="ADAL" clId="{0ADB56F9-879E-46B4-B544-77B1534E1F8B}" dt="2024-06-11T17:56:57.868" v="3578" actId="164"/>
          <ac:cxnSpMkLst>
            <pc:docMk/>
            <pc:sldMk cId="0" sldId="261"/>
            <ac:cxnSpMk id="138" creationId="{3CFC53CC-A0F7-9EAC-C2F7-5912EC64E6F7}"/>
          </ac:cxnSpMkLst>
        </pc:cxnChg>
        <pc:cxnChg chg="mod">
          <ac:chgData name="Chen, Shuangliang" userId="fa03ab45-8485-4f92-8347-b389ac909c21" providerId="ADAL" clId="{0ADB56F9-879E-46B4-B544-77B1534E1F8B}" dt="2024-06-11T17:56:57.868" v="3578" actId="164"/>
          <ac:cxnSpMkLst>
            <pc:docMk/>
            <pc:sldMk cId="0" sldId="261"/>
            <ac:cxnSpMk id="139" creationId="{3D5A216E-3CEE-B2BC-9237-76B42E1129C1}"/>
          </ac:cxnSpMkLst>
        </pc:cxnChg>
        <pc:cxnChg chg="mod">
          <ac:chgData name="Chen, Shuangliang" userId="fa03ab45-8485-4f92-8347-b389ac909c21" providerId="ADAL" clId="{0ADB56F9-879E-46B4-B544-77B1534E1F8B}" dt="2024-06-11T17:56:57.868" v="3578" actId="164"/>
          <ac:cxnSpMkLst>
            <pc:docMk/>
            <pc:sldMk cId="0" sldId="261"/>
            <ac:cxnSpMk id="140" creationId="{1B5849C1-56F0-211C-721A-B9D555171368}"/>
          </ac:cxnSpMkLst>
        </pc:cxnChg>
        <pc:cxnChg chg="mod">
          <ac:chgData name="Chen, Shuangliang" userId="fa03ab45-8485-4f92-8347-b389ac909c21" providerId="ADAL" clId="{0ADB56F9-879E-46B4-B544-77B1534E1F8B}" dt="2024-06-11T17:56:57.868" v="3578" actId="164"/>
          <ac:cxnSpMkLst>
            <pc:docMk/>
            <pc:sldMk cId="0" sldId="261"/>
            <ac:cxnSpMk id="141" creationId="{702E09B3-E497-ADCF-9C01-5B25A806AE98}"/>
          </ac:cxnSpMkLst>
        </pc:cxnChg>
        <pc:cxnChg chg="mod">
          <ac:chgData name="Chen, Shuangliang" userId="fa03ab45-8485-4f92-8347-b389ac909c21" providerId="ADAL" clId="{0ADB56F9-879E-46B4-B544-77B1534E1F8B}" dt="2024-06-11T17:56:57.868" v="3578" actId="164"/>
          <ac:cxnSpMkLst>
            <pc:docMk/>
            <pc:sldMk cId="0" sldId="261"/>
            <ac:cxnSpMk id="142" creationId="{A197B542-E6C8-3417-A6FA-864C54072858}"/>
          </ac:cxnSpMkLst>
        </pc:cxnChg>
        <pc:cxnChg chg="mod">
          <ac:chgData name="Chen, Shuangliang" userId="fa03ab45-8485-4f92-8347-b389ac909c21" providerId="ADAL" clId="{0ADB56F9-879E-46B4-B544-77B1534E1F8B}" dt="2024-06-11T17:56:57.868" v="3578" actId="164"/>
          <ac:cxnSpMkLst>
            <pc:docMk/>
            <pc:sldMk cId="0" sldId="261"/>
            <ac:cxnSpMk id="143" creationId="{BF65580E-DE8E-9B72-250A-8308564D46B1}"/>
          </ac:cxnSpMkLst>
        </pc:cxnChg>
        <pc:cxnChg chg="mod">
          <ac:chgData name="Chen, Shuangliang" userId="fa03ab45-8485-4f92-8347-b389ac909c21" providerId="ADAL" clId="{0ADB56F9-879E-46B4-B544-77B1534E1F8B}" dt="2024-06-11T17:56:57.868" v="3578" actId="164"/>
          <ac:cxnSpMkLst>
            <pc:docMk/>
            <pc:sldMk cId="0" sldId="261"/>
            <ac:cxnSpMk id="144" creationId="{57A09B2B-CE8F-3572-F504-EC2E6830C1E3}"/>
          </ac:cxnSpMkLst>
        </pc:cxnChg>
        <pc:cxnChg chg="mod">
          <ac:chgData name="Chen, Shuangliang" userId="fa03ab45-8485-4f92-8347-b389ac909c21" providerId="ADAL" clId="{0ADB56F9-879E-46B4-B544-77B1534E1F8B}" dt="2024-06-11T17:56:57.868" v="3578" actId="164"/>
          <ac:cxnSpMkLst>
            <pc:docMk/>
            <pc:sldMk cId="0" sldId="261"/>
            <ac:cxnSpMk id="145" creationId="{D9C51362-155F-1AE7-8BD4-C6E392238581}"/>
          </ac:cxnSpMkLst>
        </pc:cxnChg>
        <pc:cxnChg chg="mod">
          <ac:chgData name="Chen, Shuangliang" userId="fa03ab45-8485-4f92-8347-b389ac909c21" providerId="ADAL" clId="{0ADB56F9-879E-46B4-B544-77B1534E1F8B}" dt="2024-06-11T17:56:57.868" v="3578" actId="164"/>
          <ac:cxnSpMkLst>
            <pc:docMk/>
            <pc:sldMk cId="0" sldId="261"/>
            <ac:cxnSpMk id="146" creationId="{0A7D0A97-79F0-41C2-1DEF-909308E081B8}"/>
          </ac:cxnSpMkLst>
        </pc:cxnChg>
        <pc:cxnChg chg="mod">
          <ac:chgData name="Chen, Shuangliang" userId="fa03ab45-8485-4f92-8347-b389ac909c21" providerId="ADAL" clId="{0ADB56F9-879E-46B4-B544-77B1534E1F8B}" dt="2024-06-11T17:56:57.868" v="3578" actId="164"/>
          <ac:cxnSpMkLst>
            <pc:docMk/>
            <pc:sldMk cId="0" sldId="261"/>
            <ac:cxnSpMk id="147" creationId="{F000723D-DA3B-DEEE-6027-2D0CFDEE2498}"/>
          </ac:cxnSpMkLst>
        </pc:cxnChg>
        <pc:cxnChg chg="mod">
          <ac:chgData name="Chen, Shuangliang" userId="fa03ab45-8485-4f92-8347-b389ac909c21" providerId="ADAL" clId="{0ADB56F9-879E-46B4-B544-77B1534E1F8B}" dt="2024-06-11T17:56:57.868" v="3578" actId="164"/>
          <ac:cxnSpMkLst>
            <pc:docMk/>
            <pc:sldMk cId="0" sldId="261"/>
            <ac:cxnSpMk id="148" creationId="{4D2C1C86-AD6B-E767-0870-2CEDF8E61201}"/>
          </ac:cxnSpMkLst>
        </pc:cxnChg>
        <pc:cxnChg chg="mod">
          <ac:chgData name="Chen, Shuangliang" userId="fa03ab45-8485-4f92-8347-b389ac909c21" providerId="ADAL" clId="{0ADB56F9-879E-46B4-B544-77B1534E1F8B}" dt="2024-06-11T17:56:57.868" v="3578" actId="164"/>
          <ac:cxnSpMkLst>
            <pc:docMk/>
            <pc:sldMk cId="0" sldId="261"/>
            <ac:cxnSpMk id="149" creationId="{63BA5410-7B9C-3285-8EB6-C2AF446F91F3}"/>
          </ac:cxnSpMkLst>
        </pc:cxnChg>
        <pc:cxnChg chg="mod">
          <ac:chgData name="Chen, Shuangliang" userId="fa03ab45-8485-4f92-8347-b389ac909c21" providerId="ADAL" clId="{0ADB56F9-879E-46B4-B544-77B1534E1F8B}" dt="2024-06-11T17:56:57.868" v="3578" actId="164"/>
          <ac:cxnSpMkLst>
            <pc:docMk/>
            <pc:sldMk cId="0" sldId="261"/>
            <ac:cxnSpMk id="150" creationId="{B554FF2B-8B48-9563-89B8-D321FC18F811}"/>
          </ac:cxnSpMkLst>
        </pc:cxnChg>
        <pc:cxnChg chg="mod">
          <ac:chgData name="Chen, Shuangliang" userId="fa03ab45-8485-4f92-8347-b389ac909c21" providerId="ADAL" clId="{0ADB56F9-879E-46B4-B544-77B1534E1F8B}" dt="2024-06-11T17:56:57.868" v="3578" actId="164"/>
          <ac:cxnSpMkLst>
            <pc:docMk/>
            <pc:sldMk cId="0" sldId="261"/>
            <ac:cxnSpMk id="151" creationId="{C2B10E2C-20AE-070D-6C16-ABB20C22A6BB}"/>
          </ac:cxnSpMkLst>
        </pc:cxnChg>
        <pc:cxnChg chg="mod">
          <ac:chgData name="Chen, Shuangliang" userId="fa03ab45-8485-4f92-8347-b389ac909c21" providerId="ADAL" clId="{0ADB56F9-879E-46B4-B544-77B1534E1F8B}" dt="2024-06-11T17:56:57.868" v="3578" actId="164"/>
          <ac:cxnSpMkLst>
            <pc:docMk/>
            <pc:sldMk cId="0" sldId="261"/>
            <ac:cxnSpMk id="152" creationId="{9CCC77BA-1EAF-0426-F75E-561E709554CE}"/>
          </ac:cxnSpMkLst>
        </pc:cxnChg>
        <pc:cxnChg chg="mod">
          <ac:chgData name="Chen, Shuangliang" userId="fa03ab45-8485-4f92-8347-b389ac909c21" providerId="ADAL" clId="{0ADB56F9-879E-46B4-B544-77B1534E1F8B}" dt="2024-06-11T17:56:57.868" v="3578" actId="164"/>
          <ac:cxnSpMkLst>
            <pc:docMk/>
            <pc:sldMk cId="0" sldId="261"/>
            <ac:cxnSpMk id="153" creationId="{0CEA6412-513F-502B-F31E-1FBCD4430727}"/>
          </ac:cxnSpMkLst>
        </pc:cxnChg>
        <pc:cxnChg chg="mod">
          <ac:chgData name="Chen, Shuangliang" userId="fa03ab45-8485-4f92-8347-b389ac909c21" providerId="ADAL" clId="{0ADB56F9-879E-46B4-B544-77B1534E1F8B}" dt="2024-06-11T17:56:57.868" v="3578" actId="164"/>
          <ac:cxnSpMkLst>
            <pc:docMk/>
            <pc:sldMk cId="0" sldId="261"/>
            <ac:cxnSpMk id="154" creationId="{25CB483D-7BA4-57FB-47DF-46234652D734}"/>
          </ac:cxnSpMkLst>
        </pc:cxnChg>
        <pc:cxnChg chg="mod">
          <ac:chgData name="Chen, Shuangliang" userId="fa03ab45-8485-4f92-8347-b389ac909c21" providerId="ADAL" clId="{0ADB56F9-879E-46B4-B544-77B1534E1F8B}" dt="2024-06-11T17:56:57.868" v="3578" actId="164"/>
          <ac:cxnSpMkLst>
            <pc:docMk/>
            <pc:sldMk cId="0" sldId="261"/>
            <ac:cxnSpMk id="155" creationId="{01523963-D063-21B1-5293-A898BC143B91}"/>
          </ac:cxnSpMkLst>
        </pc:cxnChg>
        <pc:cxnChg chg="mod">
          <ac:chgData name="Chen, Shuangliang" userId="fa03ab45-8485-4f92-8347-b389ac909c21" providerId="ADAL" clId="{0ADB56F9-879E-46B4-B544-77B1534E1F8B}" dt="2024-06-11T17:56:57.868" v="3578" actId="164"/>
          <ac:cxnSpMkLst>
            <pc:docMk/>
            <pc:sldMk cId="0" sldId="261"/>
            <ac:cxnSpMk id="156" creationId="{9EF97CF3-1BB1-068E-4215-0322C7703024}"/>
          </ac:cxnSpMkLst>
        </pc:cxnChg>
        <pc:cxnChg chg="mod">
          <ac:chgData name="Chen, Shuangliang" userId="fa03ab45-8485-4f92-8347-b389ac909c21" providerId="ADAL" clId="{0ADB56F9-879E-46B4-B544-77B1534E1F8B}" dt="2024-06-11T17:56:57.868" v="3578" actId="164"/>
          <ac:cxnSpMkLst>
            <pc:docMk/>
            <pc:sldMk cId="0" sldId="261"/>
            <ac:cxnSpMk id="157" creationId="{49813410-480B-404D-2516-5B55F28C4826}"/>
          </ac:cxnSpMkLst>
        </pc:cxnChg>
        <pc:cxnChg chg="mod">
          <ac:chgData name="Chen, Shuangliang" userId="fa03ab45-8485-4f92-8347-b389ac909c21" providerId="ADAL" clId="{0ADB56F9-879E-46B4-B544-77B1534E1F8B}" dt="2024-06-11T17:56:57.868" v="3578" actId="164"/>
          <ac:cxnSpMkLst>
            <pc:docMk/>
            <pc:sldMk cId="0" sldId="261"/>
            <ac:cxnSpMk id="158" creationId="{BE0218BB-5946-C752-C855-30C24D9CEC4C}"/>
          </ac:cxnSpMkLst>
        </pc:cxnChg>
        <pc:cxnChg chg="mod">
          <ac:chgData name="Chen, Shuangliang" userId="fa03ab45-8485-4f92-8347-b389ac909c21" providerId="ADAL" clId="{0ADB56F9-879E-46B4-B544-77B1534E1F8B}" dt="2024-06-11T17:56:57.868" v="3578" actId="164"/>
          <ac:cxnSpMkLst>
            <pc:docMk/>
            <pc:sldMk cId="0" sldId="261"/>
            <ac:cxnSpMk id="159" creationId="{E0F67C59-F295-5EE3-F24B-B32797E768F7}"/>
          </ac:cxnSpMkLst>
        </pc:cxnChg>
        <pc:cxnChg chg="mod">
          <ac:chgData name="Chen, Shuangliang" userId="fa03ab45-8485-4f92-8347-b389ac909c21" providerId="ADAL" clId="{0ADB56F9-879E-46B4-B544-77B1534E1F8B}" dt="2024-06-11T17:56:57.868" v="3578" actId="164"/>
          <ac:cxnSpMkLst>
            <pc:docMk/>
            <pc:sldMk cId="0" sldId="261"/>
            <ac:cxnSpMk id="160" creationId="{E558AB04-5A74-B501-4F2E-22FF8A931F79}"/>
          </ac:cxnSpMkLst>
        </pc:cxnChg>
        <pc:cxnChg chg="mod">
          <ac:chgData name="Chen, Shuangliang" userId="fa03ab45-8485-4f92-8347-b389ac909c21" providerId="ADAL" clId="{0ADB56F9-879E-46B4-B544-77B1534E1F8B}" dt="2024-06-11T17:56:57.868" v="3578" actId="164"/>
          <ac:cxnSpMkLst>
            <pc:docMk/>
            <pc:sldMk cId="0" sldId="261"/>
            <ac:cxnSpMk id="161" creationId="{58457197-ABF9-3421-D713-2B647A01FADE}"/>
          </ac:cxnSpMkLst>
        </pc:cxnChg>
        <pc:cxnChg chg="mod">
          <ac:chgData name="Chen, Shuangliang" userId="fa03ab45-8485-4f92-8347-b389ac909c21" providerId="ADAL" clId="{0ADB56F9-879E-46B4-B544-77B1534E1F8B}" dt="2024-06-11T17:56:57.868" v="3578" actId="164"/>
          <ac:cxnSpMkLst>
            <pc:docMk/>
            <pc:sldMk cId="0" sldId="261"/>
            <ac:cxnSpMk id="162" creationId="{DEC62C28-8950-FE8A-C283-48C7DBF0F2E9}"/>
          </ac:cxnSpMkLst>
        </pc:cxnChg>
        <pc:cxnChg chg="mod">
          <ac:chgData name="Chen, Shuangliang" userId="fa03ab45-8485-4f92-8347-b389ac909c21" providerId="ADAL" clId="{0ADB56F9-879E-46B4-B544-77B1534E1F8B}" dt="2024-06-11T17:56:57.868" v="3578" actId="164"/>
          <ac:cxnSpMkLst>
            <pc:docMk/>
            <pc:sldMk cId="0" sldId="261"/>
            <ac:cxnSpMk id="163" creationId="{04F6B379-20C0-CDC1-2B34-C749FE866011}"/>
          </ac:cxnSpMkLst>
        </pc:cxnChg>
        <pc:cxnChg chg="mod">
          <ac:chgData name="Chen, Shuangliang" userId="fa03ab45-8485-4f92-8347-b389ac909c21" providerId="ADAL" clId="{0ADB56F9-879E-46B4-B544-77B1534E1F8B}" dt="2024-06-11T17:56:57.868" v="3578" actId="164"/>
          <ac:cxnSpMkLst>
            <pc:docMk/>
            <pc:sldMk cId="0" sldId="261"/>
            <ac:cxnSpMk id="164" creationId="{38B6CB0C-C59D-856F-C963-71466AE1E935}"/>
          </ac:cxnSpMkLst>
        </pc:cxnChg>
        <pc:cxnChg chg="mod">
          <ac:chgData name="Chen, Shuangliang" userId="fa03ab45-8485-4f92-8347-b389ac909c21" providerId="ADAL" clId="{0ADB56F9-879E-46B4-B544-77B1534E1F8B}" dt="2024-06-11T17:56:57.868" v="3578" actId="164"/>
          <ac:cxnSpMkLst>
            <pc:docMk/>
            <pc:sldMk cId="0" sldId="261"/>
            <ac:cxnSpMk id="165" creationId="{C73249B1-98F0-1DCD-82D1-868148068C79}"/>
          </ac:cxnSpMkLst>
        </pc:cxnChg>
        <pc:cxnChg chg="mod">
          <ac:chgData name="Chen, Shuangliang" userId="fa03ab45-8485-4f92-8347-b389ac909c21" providerId="ADAL" clId="{0ADB56F9-879E-46B4-B544-77B1534E1F8B}" dt="2024-06-11T17:56:57.868" v="3578" actId="164"/>
          <ac:cxnSpMkLst>
            <pc:docMk/>
            <pc:sldMk cId="0" sldId="261"/>
            <ac:cxnSpMk id="166" creationId="{8B6AC35A-383F-D3CB-EE41-AB99F42C2FF8}"/>
          </ac:cxnSpMkLst>
        </pc:cxnChg>
        <pc:cxnChg chg="mod">
          <ac:chgData name="Chen, Shuangliang" userId="fa03ab45-8485-4f92-8347-b389ac909c21" providerId="ADAL" clId="{0ADB56F9-879E-46B4-B544-77B1534E1F8B}" dt="2024-06-11T17:56:57.868" v="3578" actId="164"/>
          <ac:cxnSpMkLst>
            <pc:docMk/>
            <pc:sldMk cId="0" sldId="261"/>
            <ac:cxnSpMk id="167" creationId="{65080765-87C7-B012-FCB7-A47A40D3F9F3}"/>
          </ac:cxnSpMkLst>
        </pc:cxnChg>
        <pc:cxnChg chg="mod">
          <ac:chgData name="Chen, Shuangliang" userId="fa03ab45-8485-4f92-8347-b389ac909c21" providerId="ADAL" clId="{0ADB56F9-879E-46B4-B544-77B1534E1F8B}" dt="2024-06-11T17:56:57.868" v="3578" actId="164"/>
          <ac:cxnSpMkLst>
            <pc:docMk/>
            <pc:sldMk cId="0" sldId="261"/>
            <ac:cxnSpMk id="168" creationId="{D149AFD6-5984-C8AB-43B9-D04C8759750D}"/>
          </ac:cxnSpMkLst>
        </pc:cxnChg>
        <pc:cxnChg chg="mod">
          <ac:chgData name="Chen, Shuangliang" userId="fa03ab45-8485-4f92-8347-b389ac909c21" providerId="ADAL" clId="{0ADB56F9-879E-46B4-B544-77B1534E1F8B}" dt="2024-06-11T17:56:57.868" v="3578" actId="164"/>
          <ac:cxnSpMkLst>
            <pc:docMk/>
            <pc:sldMk cId="0" sldId="261"/>
            <ac:cxnSpMk id="169" creationId="{93C758C5-5C53-2EB0-11FE-67E18E8E4D82}"/>
          </ac:cxnSpMkLst>
        </pc:cxnChg>
        <pc:cxnChg chg="mod">
          <ac:chgData name="Chen, Shuangliang" userId="fa03ab45-8485-4f92-8347-b389ac909c21" providerId="ADAL" clId="{0ADB56F9-879E-46B4-B544-77B1534E1F8B}" dt="2024-06-11T17:56:57.868" v="3578" actId="164"/>
          <ac:cxnSpMkLst>
            <pc:docMk/>
            <pc:sldMk cId="0" sldId="261"/>
            <ac:cxnSpMk id="170" creationId="{CC61E8D5-CE85-A362-7F00-7AC0BCBE7A6E}"/>
          </ac:cxnSpMkLst>
        </pc:cxnChg>
        <pc:cxnChg chg="mod">
          <ac:chgData name="Chen, Shuangliang" userId="fa03ab45-8485-4f92-8347-b389ac909c21" providerId="ADAL" clId="{0ADB56F9-879E-46B4-B544-77B1534E1F8B}" dt="2024-06-11T17:56:57.868" v="3578" actId="164"/>
          <ac:cxnSpMkLst>
            <pc:docMk/>
            <pc:sldMk cId="0" sldId="261"/>
            <ac:cxnSpMk id="171" creationId="{23BD3876-CDEB-B287-EF48-4DC3B8EFBFD2}"/>
          </ac:cxnSpMkLst>
        </pc:cxnChg>
        <pc:cxnChg chg="mod">
          <ac:chgData name="Chen, Shuangliang" userId="fa03ab45-8485-4f92-8347-b389ac909c21" providerId="ADAL" clId="{0ADB56F9-879E-46B4-B544-77B1534E1F8B}" dt="2024-06-11T17:56:57.868" v="3578" actId="164"/>
          <ac:cxnSpMkLst>
            <pc:docMk/>
            <pc:sldMk cId="0" sldId="261"/>
            <ac:cxnSpMk id="172" creationId="{727BAE77-6740-E652-DDA7-1844844BDFE9}"/>
          </ac:cxnSpMkLst>
        </pc:cxnChg>
        <pc:cxnChg chg="mod">
          <ac:chgData name="Chen, Shuangliang" userId="fa03ab45-8485-4f92-8347-b389ac909c21" providerId="ADAL" clId="{0ADB56F9-879E-46B4-B544-77B1534E1F8B}" dt="2024-06-11T17:56:57.868" v="3578" actId="164"/>
          <ac:cxnSpMkLst>
            <pc:docMk/>
            <pc:sldMk cId="0" sldId="261"/>
            <ac:cxnSpMk id="173" creationId="{2DFF0461-5D22-01D0-63A2-6F22D2060B28}"/>
          </ac:cxnSpMkLst>
        </pc:cxnChg>
        <pc:cxnChg chg="mod">
          <ac:chgData name="Chen, Shuangliang" userId="fa03ab45-8485-4f92-8347-b389ac909c21" providerId="ADAL" clId="{0ADB56F9-879E-46B4-B544-77B1534E1F8B}" dt="2024-06-11T17:56:57.868" v="3578" actId="164"/>
          <ac:cxnSpMkLst>
            <pc:docMk/>
            <pc:sldMk cId="0" sldId="261"/>
            <ac:cxnSpMk id="174" creationId="{DC0F6F6C-60D8-B8E3-044F-E35CBC291C32}"/>
          </ac:cxnSpMkLst>
        </pc:cxnChg>
        <pc:cxnChg chg="mod">
          <ac:chgData name="Chen, Shuangliang" userId="fa03ab45-8485-4f92-8347-b389ac909c21" providerId="ADAL" clId="{0ADB56F9-879E-46B4-B544-77B1534E1F8B}" dt="2024-06-11T17:56:57.868" v="3578" actId="164"/>
          <ac:cxnSpMkLst>
            <pc:docMk/>
            <pc:sldMk cId="0" sldId="261"/>
            <ac:cxnSpMk id="175" creationId="{E9398C2C-DB21-16BA-35B2-D0712AFED6C2}"/>
          </ac:cxnSpMkLst>
        </pc:cxnChg>
        <pc:cxnChg chg="mod">
          <ac:chgData name="Chen, Shuangliang" userId="fa03ab45-8485-4f92-8347-b389ac909c21" providerId="ADAL" clId="{0ADB56F9-879E-46B4-B544-77B1534E1F8B}" dt="2024-06-11T17:56:57.868" v="3578" actId="164"/>
          <ac:cxnSpMkLst>
            <pc:docMk/>
            <pc:sldMk cId="0" sldId="261"/>
            <ac:cxnSpMk id="176" creationId="{623C2149-5D57-2A78-A354-935B447B9219}"/>
          </ac:cxnSpMkLst>
        </pc:cxnChg>
        <pc:cxnChg chg="mod">
          <ac:chgData name="Chen, Shuangliang" userId="fa03ab45-8485-4f92-8347-b389ac909c21" providerId="ADAL" clId="{0ADB56F9-879E-46B4-B544-77B1534E1F8B}" dt="2024-06-11T17:56:57.868" v="3578" actId="164"/>
          <ac:cxnSpMkLst>
            <pc:docMk/>
            <pc:sldMk cId="0" sldId="261"/>
            <ac:cxnSpMk id="177" creationId="{A4A16460-10A0-9EC8-3F4F-CC4FB6A9AA28}"/>
          </ac:cxnSpMkLst>
        </pc:cxnChg>
        <pc:cxnChg chg="mod">
          <ac:chgData name="Chen, Shuangliang" userId="fa03ab45-8485-4f92-8347-b389ac909c21" providerId="ADAL" clId="{0ADB56F9-879E-46B4-B544-77B1534E1F8B}" dt="2024-06-11T17:56:57.868" v="3578" actId="164"/>
          <ac:cxnSpMkLst>
            <pc:docMk/>
            <pc:sldMk cId="0" sldId="261"/>
            <ac:cxnSpMk id="178" creationId="{650AD998-BE2E-0DA4-0057-147A004C9B49}"/>
          </ac:cxnSpMkLst>
        </pc:cxnChg>
        <pc:cxnChg chg="mod">
          <ac:chgData name="Chen, Shuangliang" userId="fa03ab45-8485-4f92-8347-b389ac909c21" providerId="ADAL" clId="{0ADB56F9-879E-46B4-B544-77B1534E1F8B}" dt="2024-06-11T17:56:57.868" v="3578" actId="164"/>
          <ac:cxnSpMkLst>
            <pc:docMk/>
            <pc:sldMk cId="0" sldId="261"/>
            <ac:cxnSpMk id="179" creationId="{67C36721-FB56-9E2A-7677-4EAAAC15A7C5}"/>
          </ac:cxnSpMkLst>
        </pc:cxnChg>
        <pc:cxnChg chg="mod">
          <ac:chgData name="Chen, Shuangliang" userId="fa03ab45-8485-4f92-8347-b389ac909c21" providerId="ADAL" clId="{0ADB56F9-879E-46B4-B544-77B1534E1F8B}" dt="2024-06-11T17:56:57.868" v="3578" actId="164"/>
          <ac:cxnSpMkLst>
            <pc:docMk/>
            <pc:sldMk cId="0" sldId="261"/>
            <ac:cxnSpMk id="180" creationId="{E1E53DFE-B2B2-D409-1F9A-AE1057009467}"/>
          </ac:cxnSpMkLst>
        </pc:cxnChg>
        <pc:cxnChg chg="mod">
          <ac:chgData name="Chen, Shuangliang" userId="fa03ab45-8485-4f92-8347-b389ac909c21" providerId="ADAL" clId="{0ADB56F9-879E-46B4-B544-77B1534E1F8B}" dt="2024-06-11T17:56:57.868" v="3578" actId="164"/>
          <ac:cxnSpMkLst>
            <pc:docMk/>
            <pc:sldMk cId="0" sldId="261"/>
            <ac:cxnSpMk id="181" creationId="{882C2E73-1FA7-B18C-169F-1223B88650BA}"/>
          </ac:cxnSpMkLst>
        </pc:cxnChg>
        <pc:cxnChg chg="mod">
          <ac:chgData name="Chen, Shuangliang" userId="fa03ab45-8485-4f92-8347-b389ac909c21" providerId="ADAL" clId="{0ADB56F9-879E-46B4-B544-77B1534E1F8B}" dt="2024-06-11T17:56:57.868" v="3578" actId="164"/>
          <ac:cxnSpMkLst>
            <pc:docMk/>
            <pc:sldMk cId="0" sldId="261"/>
            <ac:cxnSpMk id="182" creationId="{16CDDFE6-2ED0-89D0-64C9-F27811C8E61A}"/>
          </ac:cxnSpMkLst>
        </pc:cxnChg>
        <pc:cxnChg chg="mod topLvl">
          <ac:chgData name="Chen, Shuangliang" userId="fa03ab45-8485-4f92-8347-b389ac909c21" providerId="ADAL" clId="{0ADB56F9-879E-46B4-B544-77B1534E1F8B}" dt="2024-06-11T17:56:57.868" v="3578" actId="164"/>
          <ac:cxnSpMkLst>
            <pc:docMk/>
            <pc:sldMk cId="0" sldId="261"/>
            <ac:cxnSpMk id="183" creationId="{61C88B4B-48AB-52FF-D86A-BE59EAE61C29}"/>
          </ac:cxnSpMkLst>
        </pc:cxnChg>
        <pc:cxnChg chg="mod topLvl">
          <ac:chgData name="Chen, Shuangliang" userId="fa03ab45-8485-4f92-8347-b389ac909c21" providerId="ADAL" clId="{0ADB56F9-879E-46B4-B544-77B1534E1F8B}" dt="2024-06-07T15:13:44.723" v="176" actId="165"/>
          <ac:cxnSpMkLst>
            <pc:docMk/>
            <pc:sldMk cId="0" sldId="261"/>
            <ac:cxnSpMk id="184" creationId="{258303A7-5E5A-DB6F-02B1-AB4EF3A8D2BD}"/>
          </ac:cxnSpMkLst>
        </pc:cxnChg>
        <pc:cxnChg chg="mod topLvl">
          <ac:chgData name="Chen, Shuangliang" userId="fa03ab45-8485-4f92-8347-b389ac909c21" providerId="ADAL" clId="{0ADB56F9-879E-46B4-B544-77B1534E1F8B}" dt="2024-06-11T17:56:57.868" v="3578" actId="164"/>
          <ac:cxnSpMkLst>
            <pc:docMk/>
            <pc:sldMk cId="0" sldId="261"/>
            <ac:cxnSpMk id="185" creationId="{B4233B12-835A-2274-F3B8-24F2E2F7ACB3}"/>
          </ac:cxnSpMkLst>
        </pc:cxnChg>
        <pc:cxnChg chg="mod topLvl">
          <ac:chgData name="Chen, Shuangliang" userId="fa03ab45-8485-4f92-8347-b389ac909c21" providerId="ADAL" clId="{0ADB56F9-879E-46B4-B544-77B1534E1F8B}" dt="2024-06-11T17:56:57.868" v="3578" actId="164"/>
          <ac:cxnSpMkLst>
            <pc:docMk/>
            <pc:sldMk cId="0" sldId="261"/>
            <ac:cxnSpMk id="186" creationId="{778232E7-389E-B55C-F8E7-80BE7B6361BD}"/>
          </ac:cxnSpMkLst>
        </pc:cxnChg>
        <pc:cxnChg chg="mod topLvl">
          <ac:chgData name="Chen, Shuangliang" userId="fa03ab45-8485-4f92-8347-b389ac909c21" providerId="ADAL" clId="{0ADB56F9-879E-46B4-B544-77B1534E1F8B}" dt="2024-06-11T17:56:57.868" v="3578" actId="164"/>
          <ac:cxnSpMkLst>
            <pc:docMk/>
            <pc:sldMk cId="0" sldId="261"/>
            <ac:cxnSpMk id="187" creationId="{794F7D58-9A28-6C0A-E544-6B24242B7798}"/>
          </ac:cxnSpMkLst>
        </pc:cxnChg>
        <pc:cxnChg chg="mod topLvl">
          <ac:chgData name="Chen, Shuangliang" userId="fa03ab45-8485-4f92-8347-b389ac909c21" providerId="ADAL" clId="{0ADB56F9-879E-46B4-B544-77B1534E1F8B}" dt="2024-06-11T17:56:57.868" v="3578" actId="164"/>
          <ac:cxnSpMkLst>
            <pc:docMk/>
            <pc:sldMk cId="0" sldId="261"/>
            <ac:cxnSpMk id="188" creationId="{F43E784D-E7C9-E487-DC65-4BEF1161CAF1}"/>
          </ac:cxnSpMkLst>
        </pc:cxnChg>
        <pc:cxnChg chg="mod topLvl">
          <ac:chgData name="Chen, Shuangliang" userId="fa03ab45-8485-4f92-8347-b389ac909c21" providerId="ADAL" clId="{0ADB56F9-879E-46B4-B544-77B1534E1F8B}" dt="2024-06-11T17:56:57.868" v="3578" actId="164"/>
          <ac:cxnSpMkLst>
            <pc:docMk/>
            <pc:sldMk cId="0" sldId="261"/>
            <ac:cxnSpMk id="189" creationId="{8B350C71-C2B6-A93E-BDC5-D6547021AC2E}"/>
          </ac:cxnSpMkLst>
        </pc:cxnChg>
        <pc:cxnChg chg="mod topLvl">
          <ac:chgData name="Chen, Shuangliang" userId="fa03ab45-8485-4f92-8347-b389ac909c21" providerId="ADAL" clId="{0ADB56F9-879E-46B4-B544-77B1534E1F8B}" dt="2024-06-11T17:56:57.868" v="3578" actId="164"/>
          <ac:cxnSpMkLst>
            <pc:docMk/>
            <pc:sldMk cId="0" sldId="261"/>
            <ac:cxnSpMk id="190" creationId="{4033A77B-9E61-824F-5B98-6FED111F5A6E}"/>
          </ac:cxnSpMkLst>
        </pc:cxnChg>
        <pc:cxnChg chg="mod topLvl">
          <ac:chgData name="Chen, Shuangliang" userId="fa03ab45-8485-4f92-8347-b389ac909c21" providerId="ADAL" clId="{0ADB56F9-879E-46B4-B544-77B1534E1F8B}" dt="2024-06-11T17:56:57.868" v="3578" actId="164"/>
          <ac:cxnSpMkLst>
            <pc:docMk/>
            <pc:sldMk cId="0" sldId="261"/>
            <ac:cxnSpMk id="191" creationId="{51D399EB-C61A-5ED8-AFCB-0601A00289BE}"/>
          </ac:cxnSpMkLst>
        </pc:cxnChg>
        <pc:cxnChg chg="mod topLvl">
          <ac:chgData name="Chen, Shuangliang" userId="fa03ab45-8485-4f92-8347-b389ac909c21" providerId="ADAL" clId="{0ADB56F9-879E-46B4-B544-77B1534E1F8B}" dt="2024-06-11T17:56:57.868" v="3578" actId="164"/>
          <ac:cxnSpMkLst>
            <pc:docMk/>
            <pc:sldMk cId="0" sldId="261"/>
            <ac:cxnSpMk id="192" creationId="{DC54F50F-CE5D-9EDE-C9C4-C14C851A6EDB}"/>
          </ac:cxnSpMkLst>
        </pc:cxnChg>
        <pc:cxnChg chg="mod topLvl">
          <ac:chgData name="Chen, Shuangliang" userId="fa03ab45-8485-4f92-8347-b389ac909c21" providerId="ADAL" clId="{0ADB56F9-879E-46B4-B544-77B1534E1F8B}" dt="2024-06-11T17:56:57.868" v="3578" actId="164"/>
          <ac:cxnSpMkLst>
            <pc:docMk/>
            <pc:sldMk cId="0" sldId="261"/>
            <ac:cxnSpMk id="193" creationId="{DA09F2A2-E822-2C14-7A70-1BDE2AF7E154}"/>
          </ac:cxnSpMkLst>
        </pc:cxnChg>
        <pc:cxnChg chg="mod topLvl">
          <ac:chgData name="Chen, Shuangliang" userId="fa03ab45-8485-4f92-8347-b389ac909c21" providerId="ADAL" clId="{0ADB56F9-879E-46B4-B544-77B1534E1F8B}" dt="2024-06-11T17:56:57.868" v="3578" actId="164"/>
          <ac:cxnSpMkLst>
            <pc:docMk/>
            <pc:sldMk cId="0" sldId="261"/>
            <ac:cxnSpMk id="194" creationId="{1969352D-F900-5626-7C39-6CE60F064926}"/>
          </ac:cxnSpMkLst>
        </pc:cxnChg>
        <pc:cxnChg chg="mod topLvl">
          <ac:chgData name="Chen, Shuangliang" userId="fa03ab45-8485-4f92-8347-b389ac909c21" providerId="ADAL" clId="{0ADB56F9-879E-46B4-B544-77B1534E1F8B}" dt="2024-06-11T17:56:57.868" v="3578" actId="164"/>
          <ac:cxnSpMkLst>
            <pc:docMk/>
            <pc:sldMk cId="0" sldId="261"/>
            <ac:cxnSpMk id="195" creationId="{DD4755DA-7792-AE8C-FC40-DDC740FB6BCA}"/>
          </ac:cxnSpMkLst>
        </pc:cxnChg>
        <pc:cxnChg chg="mod topLvl">
          <ac:chgData name="Chen, Shuangliang" userId="fa03ab45-8485-4f92-8347-b389ac909c21" providerId="ADAL" clId="{0ADB56F9-879E-46B4-B544-77B1534E1F8B}" dt="2024-06-11T17:56:57.868" v="3578" actId="164"/>
          <ac:cxnSpMkLst>
            <pc:docMk/>
            <pc:sldMk cId="0" sldId="261"/>
            <ac:cxnSpMk id="196" creationId="{794CF24C-54E5-235C-0FA1-6720D92767BC}"/>
          </ac:cxnSpMkLst>
        </pc:cxnChg>
        <pc:cxnChg chg="mod topLvl">
          <ac:chgData name="Chen, Shuangliang" userId="fa03ab45-8485-4f92-8347-b389ac909c21" providerId="ADAL" clId="{0ADB56F9-879E-46B4-B544-77B1534E1F8B}" dt="2024-06-07T15:13:33.367" v="174" actId="165"/>
          <ac:cxnSpMkLst>
            <pc:docMk/>
            <pc:sldMk cId="0" sldId="261"/>
            <ac:cxnSpMk id="197" creationId="{2DF71BC5-62C5-67A3-BC9B-46091B8EA871}"/>
          </ac:cxnSpMkLst>
        </pc:cxnChg>
        <pc:cxnChg chg="mod topLvl">
          <ac:chgData name="Chen, Shuangliang" userId="fa03ab45-8485-4f92-8347-b389ac909c21" providerId="ADAL" clId="{0ADB56F9-879E-46B4-B544-77B1534E1F8B}" dt="2024-06-11T17:56:57.868" v="3578" actId="164"/>
          <ac:cxnSpMkLst>
            <pc:docMk/>
            <pc:sldMk cId="0" sldId="261"/>
            <ac:cxnSpMk id="198" creationId="{BAC67BA6-A897-4061-BBB8-DA93E3A4068B}"/>
          </ac:cxnSpMkLst>
        </pc:cxnChg>
        <pc:cxnChg chg="mod topLvl">
          <ac:chgData name="Chen, Shuangliang" userId="fa03ab45-8485-4f92-8347-b389ac909c21" providerId="ADAL" clId="{0ADB56F9-879E-46B4-B544-77B1534E1F8B}" dt="2024-06-11T17:56:57.868" v="3578" actId="164"/>
          <ac:cxnSpMkLst>
            <pc:docMk/>
            <pc:sldMk cId="0" sldId="261"/>
            <ac:cxnSpMk id="199" creationId="{F9459AFB-CDD1-817B-B132-2ACD365412A6}"/>
          </ac:cxnSpMkLst>
        </pc:cxnChg>
        <pc:cxnChg chg="mod topLvl">
          <ac:chgData name="Chen, Shuangliang" userId="fa03ab45-8485-4f92-8347-b389ac909c21" providerId="ADAL" clId="{0ADB56F9-879E-46B4-B544-77B1534E1F8B}" dt="2024-06-11T17:56:57.868" v="3578" actId="164"/>
          <ac:cxnSpMkLst>
            <pc:docMk/>
            <pc:sldMk cId="0" sldId="261"/>
            <ac:cxnSpMk id="200" creationId="{8F029A66-EA70-E3F8-A6F5-4B7E6C8F1732}"/>
          </ac:cxnSpMkLst>
        </pc:cxnChg>
        <pc:cxnChg chg="mod topLvl">
          <ac:chgData name="Chen, Shuangliang" userId="fa03ab45-8485-4f92-8347-b389ac909c21" providerId="ADAL" clId="{0ADB56F9-879E-46B4-B544-77B1534E1F8B}" dt="2024-06-11T17:56:57.868" v="3578" actId="164"/>
          <ac:cxnSpMkLst>
            <pc:docMk/>
            <pc:sldMk cId="0" sldId="261"/>
            <ac:cxnSpMk id="201" creationId="{F4FD4513-F0BE-199C-2EAB-000AEBFC5874}"/>
          </ac:cxnSpMkLst>
        </pc:cxnChg>
        <pc:cxnChg chg="mod topLvl">
          <ac:chgData name="Chen, Shuangliang" userId="fa03ab45-8485-4f92-8347-b389ac909c21" providerId="ADAL" clId="{0ADB56F9-879E-46B4-B544-77B1534E1F8B}" dt="2024-06-11T17:56:57.868" v="3578" actId="164"/>
          <ac:cxnSpMkLst>
            <pc:docMk/>
            <pc:sldMk cId="0" sldId="261"/>
            <ac:cxnSpMk id="202" creationId="{7A57D942-181D-8D2B-5FE2-259CD877C1A1}"/>
          </ac:cxnSpMkLst>
        </pc:cxnChg>
        <pc:cxnChg chg="mod topLvl">
          <ac:chgData name="Chen, Shuangliang" userId="fa03ab45-8485-4f92-8347-b389ac909c21" providerId="ADAL" clId="{0ADB56F9-879E-46B4-B544-77B1534E1F8B}" dt="2024-06-11T17:56:57.868" v="3578" actId="164"/>
          <ac:cxnSpMkLst>
            <pc:docMk/>
            <pc:sldMk cId="0" sldId="261"/>
            <ac:cxnSpMk id="203" creationId="{42DE8166-8C11-070C-F4EF-BAA6E9050679}"/>
          </ac:cxnSpMkLst>
        </pc:cxnChg>
        <pc:cxnChg chg="mod topLvl">
          <ac:chgData name="Chen, Shuangliang" userId="fa03ab45-8485-4f92-8347-b389ac909c21" providerId="ADAL" clId="{0ADB56F9-879E-46B4-B544-77B1534E1F8B}" dt="2024-06-11T17:56:57.868" v="3578" actId="164"/>
          <ac:cxnSpMkLst>
            <pc:docMk/>
            <pc:sldMk cId="0" sldId="261"/>
            <ac:cxnSpMk id="204" creationId="{DA0724CC-E7BE-946D-094C-2BD69FA4CE5A}"/>
          </ac:cxnSpMkLst>
        </pc:cxnChg>
        <pc:cxnChg chg="mod topLvl">
          <ac:chgData name="Chen, Shuangliang" userId="fa03ab45-8485-4f92-8347-b389ac909c21" providerId="ADAL" clId="{0ADB56F9-879E-46B4-B544-77B1534E1F8B}" dt="2024-06-07T15:13:05.365" v="168" actId="165"/>
          <ac:cxnSpMkLst>
            <pc:docMk/>
            <pc:sldMk cId="0" sldId="261"/>
            <ac:cxnSpMk id="205" creationId="{61670F16-AF3F-21C6-64F4-452A581BE3A3}"/>
          </ac:cxnSpMkLst>
        </pc:cxnChg>
        <pc:cxnChg chg="mod topLvl">
          <ac:chgData name="Chen, Shuangliang" userId="fa03ab45-8485-4f92-8347-b389ac909c21" providerId="ADAL" clId="{0ADB56F9-879E-46B4-B544-77B1534E1F8B}" dt="2024-06-07T15:13:05.365" v="168" actId="165"/>
          <ac:cxnSpMkLst>
            <pc:docMk/>
            <pc:sldMk cId="0" sldId="261"/>
            <ac:cxnSpMk id="206" creationId="{1149A85B-4EFB-7F45-952D-F5DF9E56DC6D}"/>
          </ac:cxnSpMkLst>
        </pc:cxnChg>
        <pc:cxnChg chg="mod topLvl">
          <ac:chgData name="Chen, Shuangliang" userId="fa03ab45-8485-4f92-8347-b389ac909c21" providerId="ADAL" clId="{0ADB56F9-879E-46B4-B544-77B1534E1F8B}" dt="2024-06-07T15:13:09.342" v="169" actId="165"/>
          <ac:cxnSpMkLst>
            <pc:docMk/>
            <pc:sldMk cId="0" sldId="261"/>
            <ac:cxnSpMk id="207" creationId="{296F8820-3821-85C8-7554-1A2B61CB57EA}"/>
          </ac:cxnSpMkLst>
        </pc:cxnChg>
        <pc:cxnChg chg="mod topLvl">
          <ac:chgData name="Chen, Shuangliang" userId="fa03ab45-8485-4f92-8347-b389ac909c21" providerId="ADAL" clId="{0ADB56F9-879E-46B4-B544-77B1534E1F8B}" dt="2024-06-11T17:56:57.868" v="3578" actId="164"/>
          <ac:cxnSpMkLst>
            <pc:docMk/>
            <pc:sldMk cId="0" sldId="261"/>
            <ac:cxnSpMk id="208" creationId="{437B805C-D314-5306-5529-23541D21E6FD}"/>
          </ac:cxnSpMkLst>
        </pc:cxnChg>
        <pc:cxnChg chg="mod topLvl">
          <ac:chgData name="Chen, Shuangliang" userId="fa03ab45-8485-4f92-8347-b389ac909c21" providerId="ADAL" clId="{0ADB56F9-879E-46B4-B544-77B1534E1F8B}" dt="2024-06-11T17:56:57.868" v="3578" actId="164"/>
          <ac:cxnSpMkLst>
            <pc:docMk/>
            <pc:sldMk cId="0" sldId="261"/>
            <ac:cxnSpMk id="209" creationId="{898431E9-4439-7937-5AC7-AD9B65DAB4DC}"/>
          </ac:cxnSpMkLst>
        </pc:cxnChg>
        <pc:cxnChg chg="mod topLvl">
          <ac:chgData name="Chen, Shuangliang" userId="fa03ab45-8485-4f92-8347-b389ac909c21" providerId="ADAL" clId="{0ADB56F9-879E-46B4-B544-77B1534E1F8B}" dt="2024-06-11T17:56:57.868" v="3578" actId="164"/>
          <ac:cxnSpMkLst>
            <pc:docMk/>
            <pc:sldMk cId="0" sldId="261"/>
            <ac:cxnSpMk id="210" creationId="{C24C3FE8-48AB-560D-17E6-133E1ED50E21}"/>
          </ac:cxnSpMkLst>
        </pc:cxnChg>
        <pc:cxnChg chg="mod topLvl">
          <ac:chgData name="Chen, Shuangliang" userId="fa03ab45-8485-4f92-8347-b389ac909c21" providerId="ADAL" clId="{0ADB56F9-879E-46B4-B544-77B1534E1F8B}" dt="2024-06-11T17:56:57.868" v="3578" actId="164"/>
          <ac:cxnSpMkLst>
            <pc:docMk/>
            <pc:sldMk cId="0" sldId="261"/>
            <ac:cxnSpMk id="211" creationId="{6FE76A25-BAE3-A3C6-2DED-2C3F4B0D6506}"/>
          </ac:cxnSpMkLst>
        </pc:cxnChg>
        <pc:cxnChg chg="mod topLvl">
          <ac:chgData name="Chen, Shuangliang" userId="fa03ab45-8485-4f92-8347-b389ac909c21" providerId="ADAL" clId="{0ADB56F9-879E-46B4-B544-77B1534E1F8B}" dt="2024-06-11T17:56:57.868" v="3578" actId="164"/>
          <ac:cxnSpMkLst>
            <pc:docMk/>
            <pc:sldMk cId="0" sldId="261"/>
            <ac:cxnSpMk id="212" creationId="{AE41BABD-48F8-D003-D3AF-5C836ECCE798}"/>
          </ac:cxnSpMkLst>
        </pc:cxnChg>
        <pc:cxnChg chg="mod topLvl">
          <ac:chgData name="Chen, Shuangliang" userId="fa03ab45-8485-4f92-8347-b389ac909c21" providerId="ADAL" clId="{0ADB56F9-879E-46B4-B544-77B1534E1F8B}" dt="2024-06-11T17:56:57.868" v="3578" actId="164"/>
          <ac:cxnSpMkLst>
            <pc:docMk/>
            <pc:sldMk cId="0" sldId="261"/>
            <ac:cxnSpMk id="213" creationId="{4D5FC331-DA68-4BFC-0BCF-788152E2D100}"/>
          </ac:cxnSpMkLst>
        </pc:cxnChg>
        <pc:cxnChg chg="mod topLvl">
          <ac:chgData name="Chen, Shuangliang" userId="fa03ab45-8485-4f92-8347-b389ac909c21" providerId="ADAL" clId="{0ADB56F9-879E-46B4-B544-77B1534E1F8B}" dt="2024-06-11T17:56:57.868" v="3578" actId="164"/>
          <ac:cxnSpMkLst>
            <pc:docMk/>
            <pc:sldMk cId="0" sldId="261"/>
            <ac:cxnSpMk id="214" creationId="{F2A41538-0BAC-2710-3597-25A240478A1D}"/>
          </ac:cxnSpMkLst>
        </pc:cxnChg>
        <pc:cxnChg chg="mod topLvl">
          <ac:chgData name="Chen, Shuangliang" userId="fa03ab45-8485-4f92-8347-b389ac909c21" providerId="ADAL" clId="{0ADB56F9-879E-46B4-B544-77B1534E1F8B}" dt="2024-06-07T15:12:47.119" v="165" actId="165"/>
          <ac:cxnSpMkLst>
            <pc:docMk/>
            <pc:sldMk cId="0" sldId="261"/>
            <ac:cxnSpMk id="215" creationId="{7A801952-5B97-2570-EAA1-9B80AE0A831C}"/>
          </ac:cxnSpMkLst>
        </pc:cxnChg>
        <pc:cxnChg chg="mod topLvl">
          <ac:chgData name="Chen, Shuangliang" userId="fa03ab45-8485-4f92-8347-b389ac909c21" providerId="ADAL" clId="{0ADB56F9-879E-46B4-B544-77B1534E1F8B}" dt="2024-06-11T17:56:57.868" v="3578" actId="164"/>
          <ac:cxnSpMkLst>
            <pc:docMk/>
            <pc:sldMk cId="0" sldId="261"/>
            <ac:cxnSpMk id="216" creationId="{7C8F469B-AB6A-6977-9A2E-376999F65F1B}"/>
          </ac:cxnSpMkLst>
        </pc:cxnChg>
        <pc:cxnChg chg="mod topLvl">
          <ac:chgData name="Chen, Shuangliang" userId="fa03ab45-8485-4f92-8347-b389ac909c21" providerId="ADAL" clId="{0ADB56F9-879E-46B4-B544-77B1534E1F8B}" dt="2024-06-11T17:56:57.868" v="3578" actId="164"/>
          <ac:cxnSpMkLst>
            <pc:docMk/>
            <pc:sldMk cId="0" sldId="261"/>
            <ac:cxnSpMk id="217" creationId="{FFBD8C01-4F75-7F71-4A68-09851997A338}"/>
          </ac:cxnSpMkLst>
        </pc:cxnChg>
        <pc:cxnChg chg="mod topLvl">
          <ac:chgData name="Chen, Shuangliang" userId="fa03ab45-8485-4f92-8347-b389ac909c21" providerId="ADAL" clId="{0ADB56F9-879E-46B4-B544-77B1534E1F8B}" dt="2024-06-11T17:56:57.868" v="3578" actId="164"/>
          <ac:cxnSpMkLst>
            <pc:docMk/>
            <pc:sldMk cId="0" sldId="261"/>
            <ac:cxnSpMk id="218" creationId="{517188EC-1E3A-EF43-5198-F7753F5A2B94}"/>
          </ac:cxnSpMkLst>
        </pc:cxnChg>
        <pc:cxnChg chg="mod topLvl">
          <ac:chgData name="Chen, Shuangliang" userId="fa03ab45-8485-4f92-8347-b389ac909c21" providerId="ADAL" clId="{0ADB56F9-879E-46B4-B544-77B1534E1F8B}" dt="2024-06-11T17:56:57.868" v="3578" actId="164"/>
          <ac:cxnSpMkLst>
            <pc:docMk/>
            <pc:sldMk cId="0" sldId="261"/>
            <ac:cxnSpMk id="219" creationId="{DF95F621-2777-8650-589B-B6F8B7CBC30B}"/>
          </ac:cxnSpMkLst>
        </pc:cxnChg>
        <pc:cxnChg chg="mod topLvl">
          <ac:chgData name="Chen, Shuangliang" userId="fa03ab45-8485-4f92-8347-b389ac909c21" providerId="ADAL" clId="{0ADB56F9-879E-46B4-B544-77B1534E1F8B}" dt="2024-06-11T17:56:57.868" v="3578" actId="164"/>
          <ac:cxnSpMkLst>
            <pc:docMk/>
            <pc:sldMk cId="0" sldId="261"/>
            <ac:cxnSpMk id="220" creationId="{D85D9C6C-B5D6-9AB5-6818-539D3C4A9EEE}"/>
          </ac:cxnSpMkLst>
        </pc:cxnChg>
        <pc:cxnChg chg="mod topLvl">
          <ac:chgData name="Chen, Shuangliang" userId="fa03ab45-8485-4f92-8347-b389ac909c21" providerId="ADAL" clId="{0ADB56F9-879E-46B4-B544-77B1534E1F8B}" dt="2024-06-11T17:56:57.868" v="3578" actId="164"/>
          <ac:cxnSpMkLst>
            <pc:docMk/>
            <pc:sldMk cId="0" sldId="261"/>
            <ac:cxnSpMk id="221" creationId="{29B613AC-394B-F0CF-0FCB-514EEAFE1DF1}"/>
          </ac:cxnSpMkLst>
        </pc:cxnChg>
        <pc:cxnChg chg="mod topLvl">
          <ac:chgData name="Chen, Shuangliang" userId="fa03ab45-8485-4f92-8347-b389ac909c21" providerId="ADAL" clId="{0ADB56F9-879E-46B4-B544-77B1534E1F8B}" dt="2024-06-11T17:56:57.868" v="3578" actId="164"/>
          <ac:cxnSpMkLst>
            <pc:docMk/>
            <pc:sldMk cId="0" sldId="261"/>
            <ac:cxnSpMk id="222" creationId="{D33A2006-846C-4F58-8AFB-50635D8F832C}"/>
          </ac:cxnSpMkLst>
        </pc:cxnChg>
      </pc:sldChg>
      <pc:sldChg chg="addSp modSp mod modAnim modNotesTx">
        <pc:chgData name="Chen, Shuangliang" userId="fa03ab45-8485-4f92-8347-b389ac909c21" providerId="ADAL" clId="{0ADB56F9-879E-46B4-B544-77B1534E1F8B}" dt="2024-06-12T17:14:42.121" v="4015"/>
        <pc:sldMkLst>
          <pc:docMk/>
          <pc:sldMk cId="0" sldId="262"/>
        </pc:sldMkLst>
        <pc:spChg chg="mod">
          <ac:chgData name="Chen, Shuangliang" userId="fa03ab45-8485-4f92-8347-b389ac909c21" providerId="ADAL" clId="{0ADB56F9-879E-46B4-B544-77B1534E1F8B}" dt="2024-06-10T17:15:01.387" v="2284" actId="14100"/>
          <ac:spMkLst>
            <pc:docMk/>
            <pc:sldMk cId="0" sldId="262"/>
            <ac:spMk id="112" creationId="{00000000-0000-0000-0000-000000000000}"/>
          </ac:spMkLst>
        </pc:spChg>
        <pc:spChg chg="mod">
          <ac:chgData name="Chen, Shuangliang" userId="fa03ab45-8485-4f92-8347-b389ac909c21" providerId="ADAL" clId="{0ADB56F9-879E-46B4-B544-77B1534E1F8B}" dt="2024-06-10T17:14:31.625" v="2278" actId="20577"/>
          <ac:spMkLst>
            <pc:docMk/>
            <pc:sldMk cId="0" sldId="262"/>
            <ac:spMk id="113" creationId="{00000000-0000-0000-0000-000000000000}"/>
          </ac:spMkLst>
        </pc:spChg>
        <pc:picChg chg="add mod">
          <ac:chgData name="Chen, Shuangliang" userId="fa03ab45-8485-4f92-8347-b389ac909c21" providerId="ADAL" clId="{0ADB56F9-879E-46B4-B544-77B1534E1F8B}" dt="2024-06-07T15:33:46.414" v="756" actId="1076"/>
          <ac:picMkLst>
            <pc:docMk/>
            <pc:sldMk cId="0" sldId="262"/>
            <ac:picMk id="3" creationId="{C0A0F812-5C6B-D612-869B-B03F5981751C}"/>
          </ac:picMkLst>
        </pc:picChg>
        <pc:picChg chg="mod">
          <ac:chgData name="Chen, Shuangliang" userId="fa03ab45-8485-4f92-8347-b389ac909c21" providerId="ADAL" clId="{0ADB56F9-879E-46B4-B544-77B1534E1F8B}" dt="2024-06-07T15:33:45.208" v="755" actId="1076"/>
          <ac:picMkLst>
            <pc:docMk/>
            <pc:sldMk cId="0" sldId="262"/>
            <ac:picMk id="115" creationId="{00000000-0000-0000-0000-000000000000}"/>
          </ac:picMkLst>
        </pc:picChg>
      </pc:sldChg>
      <pc:sldChg chg="addSp delSp modSp mod delAnim modAnim modNotesTx">
        <pc:chgData name="Chen, Shuangliang" userId="fa03ab45-8485-4f92-8347-b389ac909c21" providerId="ADAL" clId="{0ADB56F9-879E-46B4-B544-77B1534E1F8B}" dt="2024-06-13T17:55:33.118" v="4403" actId="14100"/>
        <pc:sldMkLst>
          <pc:docMk/>
          <pc:sldMk cId="0" sldId="263"/>
        </pc:sldMkLst>
        <pc:spChg chg="add mod topLvl">
          <ac:chgData name="Chen, Shuangliang" userId="fa03ab45-8485-4f92-8347-b389ac909c21" providerId="ADAL" clId="{0ADB56F9-879E-46B4-B544-77B1534E1F8B}" dt="2024-06-11T17:40:24.457" v="3508" actId="164"/>
          <ac:spMkLst>
            <pc:docMk/>
            <pc:sldMk cId="0" sldId="263"/>
            <ac:spMk id="2" creationId="{0D3FDF95-72BD-49F1-66F5-86D7AAFD9AD6}"/>
          </ac:spMkLst>
        </pc:spChg>
        <pc:spChg chg="add mod topLvl">
          <ac:chgData name="Chen, Shuangliang" userId="fa03ab45-8485-4f92-8347-b389ac909c21" providerId="ADAL" clId="{0ADB56F9-879E-46B4-B544-77B1534E1F8B}" dt="2024-06-11T17:18:25.980" v="3089" actId="1035"/>
          <ac:spMkLst>
            <pc:docMk/>
            <pc:sldMk cId="0" sldId="263"/>
            <ac:spMk id="3" creationId="{3AB03ED1-F82F-B41C-9E2E-FB8AE9B3BFA0}"/>
          </ac:spMkLst>
        </pc:spChg>
        <pc:spChg chg="mod">
          <ac:chgData name="Chen, Shuangliang" userId="fa03ab45-8485-4f92-8347-b389ac909c21" providerId="ADAL" clId="{0ADB56F9-879E-46B4-B544-77B1534E1F8B}" dt="2024-06-10T17:52:25.545" v="2594" actId="165"/>
          <ac:spMkLst>
            <pc:docMk/>
            <pc:sldMk cId="0" sldId="263"/>
            <ac:spMk id="5" creationId="{1AE940EA-E870-AC4E-DA8D-54C8B716E0E0}"/>
          </ac:spMkLst>
        </pc:spChg>
        <pc:spChg chg="mod">
          <ac:chgData name="Chen, Shuangliang" userId="fa03ab45-8485-4f92-8347-b389ac909c21" providerId="ADAL" clId="{0ADB56F9-879E-46B4-B544-77B1534E1F8B}" dt="2024-06-11T17:17:33.661" v="3073" actId="688"/>
          <ac:spMkLst>
            <pc:docMk/>
            <pc:sldMk cId="0" sldId="263"/>
            <ac:spMk id="9" creationId="{18532ECD-8F47-77C3-1FBF-4B6DC0EFED75}"/>
          </ac:spMkLst>
        </pc:spChg>
        <pc:spChg chg="mod">
          <ac:chgData name="Chen, Shuangliang" userId="fa03ab45-8485-4f92-8347-b389ac909c21" providerId="ADAL" clId="{0ADB56F9-879E-46B4-B544-77B1534E1F8B}" dt="2024-06-11T17:17:33.661" v="3073" actId="688"/>
          <ac:spMkLst>
            <pc:docMk/>
            <pc:sldMk cId="0" sldId="263"/>
            <ac:spMk id="10" creationId="{A3E36F87-3AAE-1743-2FAC-5B773248AB9B}"/>
          </ac:spMkLst>
        </pc:spChg>
        <pc:spChg chg="mod">
          <ac:chgData name="Chen, Shuangliang" userId="fa03ab45-8485-4f92-8347-b389ac909c21" providerId="ADAL" clId="{0ADB56F9-879E-46B4-B544-77B1534E1F8B}" dt="2024-06-11T17:17:33.661" v="3073" actId="688"/>
          <ac:spMkLst>
            <pc:docMk/>
            <pc:sldMk cId="0" sldId="263"/>
            <ac:spMk id="11" creationId="{B1CA6F74-E31D-C6A9-7608-8428D3B7E928}"/>
          </ac:spMkLst>
        </pc:spChg>
        <pc:spChg chg="mod">
          <ac:chgData name="Chen, Shuangliang" userId="fa03ab45-8485-4f92-8347-b389ac909c21" providerId="ADAL" clId="{0ADB56F9-879E-46B4-B544-77B1534E1F8B}" dt="2024-06-11T17:17:33.661" v="3073" actId="688"/>
          <ac:spMkLst>
            <pc:docMk/>
            <pc:sldMk cId="0" sldId="263"/>
            <ac:spMk id="13" creationId="{716BEC9B-0A7D-4777-65C7-E731F623D807}"/>
          </ac:spMkLst>
        </pc:spChg>
        <pc:spChg chg="mod">
          <ac:chgData name="Chen, Shuangliang" userId="fa03ab45-8485-4f92-8347-b389ac909c21" providerId="ADAL" clId="{0ADB56F9-879E-46B4-B544-77B1534E1F8B}" dt="2024-06-11T17:17:33.661" v="3073" actId="688"/>
          <ac:spMkLst>
            <pc:docMk/>
            <pc:sldMk cId="0" sldId="263"/>
            <ac:spMk id="15" creationId="{5C5CEC6A-51AA-AC3C-733C-BA50A797B54D}"/>
          </ac:spMkLst>
        </pc:spChg>
        <pc:spChg chg="mod">
          <ac:chgData name="Chen, Shuangliang" userId="fa03ab45-8485-4f92-8347-b389ac909c21" providerId="ADAL" clId="{0ADB56F9-879E-46B4-B544-77B1534E1F8B}" dt="2024-06-10T17:53:13.981" v="2625" actId="1076"/>
          <ac:spMkLst>
            <pc:docMk/>
            <pc:sldMk cId="0" sldId="263"/>
            <ac:spMk id="16" creationId="{9BD5B1FB-A404-D534-77F4-D645DB5AC9D2}"/>
          </ac:spMkLst>
        </pc:spChg>
        <pc:spChg chg="mod">
          <ac:chgData name="Chen, Shuangliang" userId="fa03ab45-8485-4f92-8347-b389ac909c21" providerId="ADAL" clId="{0ADB56F9-879E-46B4-B544-77B1534E1F8B}" dt="2024-06-11T17:40:24.457" v="3508" actId="164"/>
          <ac:spMkLst>
            <pc:docMk/>
            <pc:sldMk cId="0" sldId="263"/>
            <ac:spMk id="17" creationId="{3055911F-FFD9-BB4D-6B20-553052808AB7}"/>
          </ac:spMkLst>
        </pc:spChg>
        <pc:spChg chg="add del mod topLvl">
          <ac:chgData name="Chen, Shuangliang" userId="fa03ab45-8485-4f92-8347-b389ac909c21" providerId="ADAL" clId="{0ADB56F9-879E-46B4-B544-77B1534E1F8B}" dt="2024-06-10T17:52:45.298" v="2608" actId="478"/>
          <ac:spMkLst>
            <pc:docMk/>
            <pc:sldMk cId="0" sldId="263"/>
            <ac:spMk id="17" creationId="{CC5E6ECD-5CBC-E5D3-3491-51AE04BF4F2A}"/>
          </ac:spMkLst>
        </pc:spChg>
        <pc:spChg chg="mod">
          <ac:chgData name="Chen, Shuangliang" userId="fa03ab45-8485-4f92-8347-b389ac909c21" providerId="ADAL" clId="{0ADB56F9-879E-46B4-B544-77B1534E1F8B}" dt="2024-06-11T17:40:36.063" v="3511" actId="164"/>
          <ac:spMkLst>
            <pc:docMk/>
            <pc:sldMk cId="0" sldId="263"/>
            <ac:spMk id="20" creationId="{069AE356-B866-82E7-1617-F12085C766A1}"/>
          </ac:spMkLst>
        </pc:spChg>
        <pc:spChg chg="add mod ord">
          <ac:chgData name="Chen, Shuangliang" userId="fa03ab45-8485-4f92-8347-b389ac909c21" providerId="ADAL" clId="{0ADB56F9-879E-46B4-B544-77B1534E1F8B}" dt="2024-06-12T17:15:46.550" v="4018" actId="207"/>
          <ac:spMkLst>
            <pc:docMk/>
            <pc:sldMk cId="0" sldId="263"/>
            <ac:spMk id="22" creationId="{86820E46-A35F-1C6B-887E-CF7A46611CBA}"/>
          </ac:spMkLst>
        </pc:spChg>
        <pc:spChg chg="add mod">
          <ac:chgData name="Chen, Shuangliang" userId="fa03ab45-8485-4f92-8347-b389ac909c21" providerId="ADAL" clId="{0ADB56F9-879E-46B4-B544-77B1534E1F8B}" dt="2024-06-13T17:55:33.118" v="4403" actId="14100"/>
          <ac:spMkLst>
            <pc:docMk/>
            <pc:sldMk cId="0" sldId="263"/>
            <ac:spMk id="23" creationId="{001B0577-8948-6CC3-36EB-2055E2059918}"/>
          </ac:spMkLst>
        </pc:spChg>
        <pc:spChg chg="add mod">
          <ac:chgData name="Chen, Shuangliang" userId="fa03ab45-8485-4f92-8347-b389ac909c21" providerId="ADAL" clId="{0ADB56F9-879E-46B4-B544-77B1534E1F8B}" dt="2024-06-12T17:17:13.846" v="4047" actId="208"/>
          <ac:spMkLst>
            <pc:docMk/>
            <pc:sldMk cId="0" sldId="263"/>
            <ac:spMk id="26" creationId="{F11ED2C3-2304-1D73-024A-E88C329ACD59}"/>
          </ac:spMkLst>
        </pc:spChg>
        <pc:spChg chg="mod">
          <ac:chgData name="Chen, Shuangliang" userId="fa03ab45-8485-4f92-8347-b389ac909c21" providerId="ADAL" clId="{0ADB56F9-879E-46B4-B544-77B1534E1F8B}" dt="2024-06-10T17:15:32.292" v="2294" actId="20577"/>
          <ac:spMkLst>
            <pc:docMk/>
            <pc:sldMk cId="0" sldId="263"/>
            <ac:spMk id="120" creationId="{00000000-0000-0000-0000-000000000000}"/>
          </ac:spMkLst>
        </pc:spChg>
        <pc:spChg chg="mod">
          <ac:chgData name="Chen, Shuangliang" userId="fa03ab45-8485-4f92-8347-b389ac909c21" providerId="ADAL" clId="{0ADB56F9-879E-46B4-B544-77B1534E1F8B}" dt="2024-06-11T17:37:03.216" v="3470" actId="27636"/>
          <ac:spMkLst>
            <pc:docMk/>
            <pc:sldMk cId="0" sldId="263"/>
            <ac:spMk id="121" creationId="{00000000-0000-0000-0000-000000000000}"/>
          </ac:spMkLst>
        </pc:spChg>
        <pc:spChg chg="del">
          <ac:chgData name="Chen, Shuangliang" userId="fa03ab45-8485-4f92-8347-b389ac909c21" providerId="ADAL" clId="{0ADB56F9-879E-46B4-B544-77B1534E1F8B}" dt="2024-06-07T05:16:12.739" v="120" actId="478"/>
          <ac:spMkLst>
            <pc:docMk/>
            <pc:sldMk cId="0" sldId="263"/>
            <ac:spMk id="125" creationId="{00000000-0000-0000-0000-000000000000}"/>
          </ac:spMkLst>
        </pc:spChg>
        <pc:grpChg chg="add mod topLvl">
          <ac:chgData name="Chen, Shuangliang" userId="fa03ab45-8485-4f92-8347-b389ac909c21" providerId="ADAL" clId="{0ADB56F9-879E-46B4-B544-77B1534E1F8B}" dt="2024-06-11T17:40:29.430" v="3510" actId="1076"/>
          <ac:grpSpMkLst>
            <pc:docMk/>
            <pc:sldMk cId="0" sldId="263"/>
            <ac:grpSpMk id="4" creationId="{537BFBDE-3345-7ADF-3A32-7A7B2783420E}"/>
          </ac:grpSpMkLst>
        </pc:grpChg>
        <pc:grpChg chg="add del mod">
          <ac:chgData name="Chen, Shuangliang" userId="fa03ab45-8485-4f92-8347-b389ac909c21" providerId="ADAL" clId="{0ADB56F9-879E-46B4-B544-77B1534E1F8B}" dt="2024-06-10T17:52:25.545" v="2594" actId="165"/>
          <ac:grpSpMkLst>
            <pc:docMk/>
            <pc:sldMk cId="0" sldId="263"/>
            <ac:grpSpMk id="20" creationId="{57C212F8-E89E-CF76-99AA-B8EE15BFEE64}"/>
          </ac:grpSpMkLst>
        </pc:grpChg>
        <pc:grpChg chg="add mod">
          <ac:chgData name="Chen, Shuangliang" userId="fa03ab45-8485-4f92-8347-b389ac909c21" providerId="ADAL" clId="{0ADB56F9-879E-46B4-B544-77B1534E1F8B}" dt="2024-06-11T17:40:36.063" v="3511" actId="164"/>
          <ac:grpSpMkLst>
            <pc:docMk/>
            <pc:sldMk cId="0" sldId="263"/>
            <ac:grpSpMk id="21" creationId="{1276DCE9-4085-4F32-A83C-9ACBFC1023DF}"/>
          </ac:grpSpMkLst>
        </pc:grpChg>
        <pc:grpChg chg="add mod">
          <ac:chgData name="Chen, Shuangliang" userId="fa03ab45-8485-4f92-8347-b389ac909c21" providerId="ADAL" clId="{0ADB56F9-879E-46B4-B544-77B1534E1F8B}" dt="2024-06-11T17:40:24.457" v="3508" actId="164"/>
          <ac:grpSpMkLst>
            <pc:docMk/>
            <pc:sldMk cId="0" sldId="263"/>
            <ac:grpSpMk id="24" creationId="{9CDCDBBA-BE63-489F-7255-E266EFB75A80}"/>
          </ac:grpSpMkLst>
        </pc:grpChg>
        <pc:grpChg chg="add mod">
          <ac:chgData name="Chen, Shuangliang" userId="fa03ab45-8485-4f92-8347-b389ac909c21" providerId="ADAL" clId="{0ADB56F9-879E-46B4-B544-77B1534E1F8B}" dt="2024-06-11T17:40:36.063" v="3511" actId="164"/>
          <ac:grpSpMkLst>
            <pc:docMk/>
            <pc:sldMk cId="0" sldId="263"/>
            <ac:grpSpMk id="25" creationId="{6CF58EA9-091B-6142-A65F-17869FC3317F}"/>
          </ac:grpSpMkLst>
        </pc:grpChg>
        <pc:picChg chg="add mod topLvl">
          <ac:chgData name="Chen, Shuangliang" userId="fa03ab45-8485-4f92-8347-b389ac909c21" providerId="ADAL" clId="{0ADB56F9-879E-46B4-B544-77B1534E1F8B}" dt="2024-06-11T17:40:24.457" v="3508" actId="164"/>
          <ac:picMkLst>
            <pc:docMk/>
            <pc:sldMk cId="0" sldId="263"/>
            <ac:picMk id="18" creationId="{67887828-43BF-B387-496D-147CC2566C95}"/>
          </ac:picMkLst>
        </pc:picChg>
        <pc:picChg chg="add mod topLvl">
          <ac:chgData name="Chen, Shuangliang" userId="fa03ab45-8485-4f92-8347-b389ac909c21" providerId="ADAL" clId="{0ADB56F9-879E-46B4-B544-77B1534E1F8B}" dt="2024-06-10T17:54:29.478" v="2634" actId="13822"/>
          <ac:picMkLst>
            <pc:docMk/>
            <pc:sldMk cId="0" sldId="263"/>
            <ac:picMk id="19" creationId="{44F6F8D0-3CC2-42BB-2925-2143CA33E9E9}"/>
          </ac:picMkLst>
        </pc:picChg>
        <pc:picChg chg="del">
          <ac:chgData name="Chen, Shuangliang" userId="fa03ab45-8485-4f92-8347-b389ac909c21" providerId="ADAL" clId="{0ADB56F9-879E-46B4-B544-77B1534E1F8B}" dt="2024-06-10T17:51:48.014" v="2587" actId="478"/>
          <ac:picMkLst>
            <pc:docMk/>
            <pc:sldMk cId="0" sldId="263"/>
            <ac:picMk id="123" creationId="{00000000-0000-0000-0000-000000000000}"/>
          </ac:picMkLst>
        </pc:picChg>
        <pc:picChg chg="mod ord">
          <ac:chgData name="Chen, Shuangliang" userId="fa03ab45-8485-4f92-8347-b389ac909c21" providerId="ADAL" clId="{0ADB56F9-879E-46B4-B544-77B1534E1F8B}" dt="2024-06-12T17:16:46.001" v="4044" actId="166"/>
          <ac:picMkLst>
            <pc:docMk/>
            <pc:sldMk cId="0" sldId="263"/>
            <ac:picMk id="124" creationId="{00000000-0000-0000-0000-000000000000}"/>
          </ac:picMkLst>
        </pc:picChg>
        <pc:cxnChg chg="mod">
          <ac:chgData name="Chen, Shuangliang" userId="fa03ab45-8485-4f92-8347-b389ac909c21" providerId="ADAL" clId="{0ADB56F9-879E-46B4-B544-77B1534E1F8B}" dt="2024-06-10T17:52:25.545" v="2594" actId="165"/>
          <ac:cxnSpMkLst>
            <pc:docMk/>
            <pc:sldMk cId="0" sldId="263"/>
            <ac:cxnSpMk id="6" creationId="{A399190C-793C-7964-BE6D-D9AC794FE790}"/>
          </ac:cxnSpMkLst>
        </pc:cxnChg>
        <pc:cxnChg chg="mod">
          <ac:chgData name="Chen, Shuangliang" userId="fa03ab45-8485-4f92-8347-b389ac909c21" providerId="ADAL" clId="{0ADB56F9-879E-46B4-B544-77B1534E1F8B}" dt="2024-06-10T17:52:25.545" v="2594" actId="165"/>
          <ac:cxnSpMkLst>
            <pc:docMk/>
            <pc:sldMk cId="0" sldId="263"/>
            <ac:cxnSpMk id="7" creationId="{BE4D8DF2-6B46-280A-9181-8A0E7A793941}"/>
          </ac:cxnSpMkLst>
        </pc:cxnChg>
        <pc:cxnChg chg="mod">
          <ac:chgData name="Chen, Shuangliang" userId="fa03ab45-8485-4f92-8347-b389ac909c21" providerId="ADAL" clId="{0ADB56F9-879E-46B4-B544-77B1534E1F8B}" dt="2024-06-10T17:52:25.545" v="2594" actId="165"/>
          <ac:cxnSpMkLst>
            <pc:docMk/>
            <pc:sldMk cId="0" sldId="263"/>
            <ac:cxnSpMk id="8" creationId="{A4C39F32-9528-BAA2-EAC8-4FE2B57AB00E}"/>
          </ac:cxnSpMkLst>
        </pc:cxnChg>
        <pc:cxnChg chg="mod">
          <ac:chgData name="Chen, Shuangliang" userId="fa03ab45-8485-4f92-8347-b389ac909c21" providerId="ADAL" clId="{0ADB56F9-879E-46B4-B544-77B1534E1F8B}" dt="2024-06-10T17:52:25.545" v="2594" actId="165"/>
          <ac:cxnSpMkLst>
            <pc:docMk/>
            <pc:sldMk cId="0" sldId="263"/>
            <ac:cxnSpMk id="12" creationId="{6B326135-E788-B07D-A53F-B8C970E28D23}"/>
          </ac:cxnSpMkLst>
        </pc:cxnChg>
        <pc:cxnChg chg="mod">
          <ac:chgData name="Chen, Shuangliang" userId="fa03ab45-8485-4f92-8347-b389ac909c21" providerId="ADAL" clId="{0ADB56F9-879E-46B4-B544-77B1534E1F8B}" dt="2024-06-10T17:52:25.545" v="2594" actId="165"/>
          <ac:cxnSpMkLst>
            <pc:docMk/>
            <pc:sldMk cId="0" sldId="263"/>
            <ac:cxnSpMk id="14" creationId="{5C5F0357-FBFE-FAB8-7D78-D50F94922134}"/>
          </ac:cxnSpMkLst>
        </pc:cxnChg>
      </pc:sldChg>
      <pc:sldChg chg="addSp delSp modSp mod addAnim delAnim modAnim modNotesTx">
        <pc:chgData name="Chen, Shuangliang" userId="fa03ab45-8485-4f92-8347-b389ac909c21" providerId="ADAL" clId="{0ADB56F9-879E-46B4-B544-77B1534E1F8B}" dt="2024-06-12T17:31:28.768" v="4058"/>
        <pc:sldMkLst>
          <pc:docMk/>
          <pc:sldMk cId="0" sldId="264"/>
        </pc:sldMkLst>
        <pc:spChg chg="add del mod">
          <ac:chgData name="Chen, Shuangliang" userId="fa03ab45-8485-4f92-8347-b389ac909c21" providerId="ADAL" clId="{0ADB56F9-879E-46B4-B544-77B1534E1F8B}" dt="2024-06-11T16:49:33.250" v="2765" actId="478"/>
          <ac:spMkLst>
            <pc:docMk/>
            <pc:sldMk cId="0" sldId="264"/>
            <ac:spMk id="2" creationId="{4903703F-10E6-2581-5044-3922141F9093}"/>
          </ac:spMkLst>
        </pc:spChg>
        <pc:spChg chg="add mod">
          <ac:chgData name="Chen, Shuangliang" userId="fa03ab45-8485-4f92-8347-b389ac909c21" providerId="ADAL" clId="{0ADB56F9-879E-46B4-B544-77B1534E1F8B}" dt="2024-06-11T17:07:51.331" v="2957" actId="164"/>
          <ac:spMkLst>
            <pc:docMk/>
            <pc:sldMk cId="0" sldId="264"/>
            <ac:spMk id="3" creationId="{66F8C49A-7396-040C-A94F-F3056A4974DE}"/>
          </ac:spMkLst>
        </pc:spChg>
        <pc:spChg chg="add mod">
          <ac:chgData name="Chen, Shuangliang" userId="fa03ab45-8485-4f92-8347-b389ac909c21" providerId="ADAL" clId="{0ADB56F9-879E-46B4-B544-77B1534E1F8B}" dt="2024-06-11T17:07:51.331" v="2957" actId="164"/>
          <ac:spMkLst>
            <pc:docMk/>
            <pc:sldMk cId="0" sldId="264"/>
            <ac:spMk id="4" creationId="{B90AD56F-A561-572C-C811-FABD951AB0CE}"/>
          </ac:spMkLst>
        </pc:spChg>
        <pc:spChg chg="add mod">
          <ac:chgData name="Chen, Shuangliang" userId="fa03ab45-8485-4f92-8347-b389ac909c21" providerId="ADAL" clId="{0ADB56F9-879E-46B4-B544-77B1534E1F8B}" dt="2024-06-11T17:07:51.331" v="2957" actId="164"/>
          <ac:spMkLst>
            <pc:docMk/>
            <pc:sldMk cId="0" sldId="264"/>
            <ac:spMk id="5" creationId="{CE0F84E4-3674-74DF-BFA2-6D5BEA5CDA15}"/>
          </ac:spMkLst>
        </pc:spChg>
        <pc:spChg chg="add mod">
          <ac:chgData name="Chen, Shuangliang" userId="fa03ab45-8485-4f92-8347-b389ac909c21" providerId="ADAL" clId="{0ADB56F9-879E-46B4-B544-77B1534E1F8B}" dt="2024-06-11T17:07:51.331" v="2957" actId="164"/>
          <ac:spMkLst>
            <pc:docMk/>
            <pc:sldMk cId="0" sldId="264"/>
            <ac:spMk id="6" creationId="{877E040E-D970-6CCE-33DA-ED6ED489647E}"/>
          </ac:spMkLst>
        </pc:spChg>
        <pc:spChg chg="add mod">
          <ac:chgData name="Chen, Shuangliang" userId="fa03ab45-8485-4f92-8347-b389ac909c21" providerId="ADAL" clId="{0ADB56F9-879E-46B4-B544-77B1534E1F8B}" dt="2024-06-11T17:07:51.331" v="2957" actId="164"/>
          <ac:spMkLst>
            <pc:docMk/>
            <pc:sldMk cId="0" sldId="264"/>
            <ac:spMk id="7" creationId="{E7C8249A-EA64-1BC9-DED3-7AE795C22670}"/>
          </ac:spMkLst>
        </pc:spChg>
        <pc:spChg chg="add mod">
          <ac:chgData name="Chen, Shuangliang" userId="fa03ab45-8485-4f92-8347-b389ac909c21" providerId="ADAL" clId="{0ADB56F9-879E-46B4-B544-77B1534E1F8B}" dt="2024-06-11T17:07:51.331" v="2957" actId="164"/>
          <ac:spMkLst>
            <pc:docMk/>
            <pc:sldMk cId="0" sldId="264"/>
            <ac:spMk id="8" creationId="{2214FA3D-6943-A9F2-9E8A-DC527EE9D157}"/>
          </ac:spMkLst>
        </pc:spChg>
        <pc:spChg chg="add mod">
          <ac:chgData name="Chen, Shuangliang" userId="fa03ab45-8485-4f92-8347-b389ac909c21" providerId="ADAL" clId="{0ADB56F9-879E-46B4-B544-77B1534E1F8B}" dt="2024-06-11T17:07:51.331" v="2957" actId="164"/>
          <ac:spMkLst>
            <pc:docMk/>
            <pc:sldMk cId="0" sldId="264"/>
            <ac:spMk id="9" creationId="{EFE01597-84F6-A5B1-C626-BF872F38B47D}"/>
          </ac:spMkLst>
        </pc:spChg>
        <pc:spChg chg="add mod ord">
          <ac:chgData name="Chen, Shuangliang" userId="fa03ab45-8485-4f92-8347-b389ac909c21" providerId="ADAL" clId="{0ADB56F9-879E-46B4-B544-77B1534E1F8B}" dt="2024-06-12T15:20:24.395" v="3934" actId="166"/>
          <ac:spMkLst>
            <pc:docMk/>
            <pc:sldMk cId="0" sldId="264"/>
            <ac:spMk id="10" creationId="{7907ADCC-9194-8AB0-7A15-5A7A042BA193}"/>
          </ac:spMkLst>
        </pc:spChg>
        <pc:spChg chg="add mod">
          <ac:chgData name="Chen, Shuangliang" userId="fa03ab45-8485-4f92-8347-b389ac909c21" providerId="ADAL" clId="{0ADB56F9-879E-46B4-B544-77B1534E1F8B}" dt="2024-06-11T17:07:51.331" v="2957" actId="164"/>
          <ac:spMkLst>
            <pc:docMk/>
            <pc:sldMk cId="0" sldId="264"/>
            <ac:spMk id="11" creationId="{E838244F-877D-3DE4-C9F8-75630914B1AB}"/>
          </ac:spMkLst>
        </pc:spChg>
        <pc:spChg chg="add del mod">
          <ac:chgData name="Chen, Shuangliang" userId="fa03ab45-8485-4f92-8347-b389ac909c21" providerId="ADAL" clId="{0ADB56F9-879E-46B4-B544-77B1534E1F8B}" dt="2024-06-11T16:56:15.533" v="2835" actId="478"/>
          <ac:spMkLst>
            <pc:docMk/>
            <pc:sldMk cId="0" sldId="264"/>
            <ac:spMk id="12" creationId="{216C49C8-65BF-1D51-8933-8ACFD26F7AC2}"/>
          </ac:spMkLst>
        </pc:spChg>
        <pc:spChg chg="add del">
          <ac:chgData name="Chen, Shuangliang" userId="fa03ab45-8485-4f92-8347-b389ac909c21" providerId="ADAL" clId="{0ADB56F9-879E-46B4-B544-77B1534E1F8B}" dt="2024-06-11T16:56:27.716" v="2837" actId="478"/>
          <ac:spMkLst>
            <pc:docMk/>
            <pc:sldMk cId="0" sldId="264"/>
            <ac:spMk id="13" creationId="{8DA23799-7143-379E-0E8A-69A383D63B85}"/>
          </ac:spMkLst>
        </pc:spChg>
        <pc:spChg chg="add del mod">
          <ac:chgData name="Chen, Shuangliang" userId="fa03ab45-8485-4f92-8347-b389ac909c21" providerId="ADAL" clId="{0ADB56F9-879E-46B4-B544-77B1534E1F8B}" dt="2024-06-12T15:16:53.330" v="3906" actId="478"/>
          <ac:spMkLst>
            <pc:docMk/>
            <pc:sldMk cId="0" sldId="264"/>
            <ac:spMk id="14" creationId="{48FD6C53-C79A-2FA5-6C03-AAE34C510A17}"/>
          </ac:spMkLst>
        </pc:spChg>
        <pc:spChg chg="add del mod">
          <ac:chgData name="Chen, Shuangliang" userId="fa03ab45-8485-4f92-8347-b389ac909c21" providerId="ADAL" clId="{0ADB56F9-879E-46B4-B544-77B1534E1F8B}" dt="2024-06-12T15:17:42.814" v="3919" actId="478"/>
          <ac:spMkLst>
            <pc:docMk/>
            <pc:sldMk cId="0" sldId="264"/>
            <ac:spMk id="15" creationId="{E31CD766-4674-0103-CB76-8001BF2EE28B}"/>
          </ac:spMkLst>
        </pc:spChg>
        <pc:spChg chg="add del mod">
          <ac:chgData name="Chen, Shuangliang" userId="fa03ab45-8485-4f92-8347-b389ac909c21" providerId="ADAL" clId="{0ADB56F9-879E-46B4-B544-77B1534E1F8B}" dt="2024-06-11T17:01:14.327" v="2873" actId="478"/>
          <ac:spMkLst>
            <pc:docMk/>
            <pc:sldMk cId="0" sldId="264"/>
            <ac:spMk id="16" creationId="{F6FEBD3F-7DBB-6727-800D-523C5849E798}"/>
          </ac:spMkLst>
        </pc:spChg>
        <pc:spChg chg="add del mod">
          <ac:chgData name="Chen, Shuangliang" userId="fa03ab45-8485-4f92-8347-b389ac909c21" providerId="ADAL" clId="{0ADB56F9-879E-46B4-B544-77B1534E1F8B}" dt="2024-06-12T15:17:00.748" v="3910" actId="478"/>
          <ac:spMkLst>
            <pc:docMk/>
            <pc:sldMk cId="0" sldId="264"/>
            <ac:spMk id="17" creationId="{FC3E90DE-9031-5C34-BBAB-33A8E9D36296}"/>
          </ac:spMkLst>
        </pc:spChg>
        <pc:spChg chg="add del mod">
          <ac:chgData name="Chen, Shuangliang" userId="fa03ab45-8485-4f92-8347-b389ac909c21" providerId="ADAL" clId="{0ADB56F9-879E-46B4-B544-77B1534E1F8B}" dt="2024-06-12T15:18:17.369" v="3927" actId="478"/>
          <ac:spMkLst>
            <pc:docMk/>
            <pc:sldMk cId="0" sldId="264"/>
            <ac:spMk id="18" creationId="{AE59EAFB-1E46-2A73-4B30-0A651712740F}"/>
          </ac:spMkLst>
        </pc:spChg>
        <pc:spChg chg="add del mod">
          <ac:chgData name="Chen, Shuangliang" userId="fa03ab45-8485-4f92-8347-b389ac909c21" providerId="ADAL" clId="{0ADB56F9-879E-46B4-B544-77B1534E1F8B}" dt="2024-06-12T15:16:59.256" v="3909" actId="478"/>
          <ac:spMkLst>
            <pc:docMk/>
            <pc:sldMk cId="0" sldId="264"/>
            <ac:spMk id="19" creationId="{21103A55-AD59-F27E-984A-0E55F4EF8CEC}"/>
          </ac:spMkLst>
        </pc:spChg>
        <pc:spChg chg="add del mod">
          <ac:chgData name="Chen, Shuangliang" userId="fa03ab45-8485-4f92-8347-b389ac909c21" providerId="ADAL" clId="{0ADB56F9-879E-46B4-B544-77B1534E1F8B}" dt="2024-06-12T15:18:23.446" v="3930" actId="478"/>
          <ac:spMkLst>
            <pc:docMk/>
            <pc:sldMk cId="0" sldId="264"/>
            <ac:spMk id="20" creationId="{C11FB524-4382-530A-B529-D0D4DFF87683}"/>
          </ac:spMkLst>
        </pc:spChg>
        <pc:spChg chg="add mod">
          <ac:chgData name="Chen, Shuangliang" userId="fa03ab45-8485-4f92-8347-b389ac909c21" providerId="ADAL" clId="{0ADB56F9-879E-46B4-B544-77B1534E1F8B}" dt="2024-06-11T17:06:04.060" v="2945" actId="1076"/>
          <ac:spMkLst>
            <pc:docMk/>
            <pc:sldMk cId="0" sldId="264"/>
            <ac:spMk id="21" creationId="{201373A1-87A9-50D9-BC75-F7BCB2B24E19}"/>
          </ac:spMkLst>
        </pc:spChg>
        <pc:spChg chg="add del mod">
          <ac:chgData name="Chen, Shuangliang" userId="fa03ab45-8485-4f92-8347-b389ac909c21" providerId="ADAL" clId="{0ADB56F9-879E-46B4-B544-77B1534E1F8B}" dt="2024-06-12T15:16:52.520" v="3905" actId="478"/>
          <ac:spMkLst>
            <pc:docMk/>
            <pc:sldMk cId="0" sldId="264"/>
            <ac:spMk id="22" creationId="{A8FEBCBB-3766-EEE4-738C-08062F6C78A0}"/>
          </ac:spMkLst>
        </pc:spChg>
        <pc:spChg chg="add del mod">
          <ac:chgData name="Chen, Shuangliang" userId="fa03ab45-8485-4f92-8347-b389ac909c21" providerId="ADAL" clId="{0ADB56F9-879E-46B4-B544-77B1534E1F8B}" dt="2024-06-12T15:16:51.981" v="3904" actId="478"/>
          <ac:spMkLst>
            <pc:docMk/>
            <pc:sldMk cId="0" sldId="264"/>
            <ac:spMk id="23" creationId="{0ADD2ADD-4562-FED6-53A2-9E0953EF7CFB}"/>
          </ac:spMkLst>
        </pc:spChg>
        <pc:spChg chg="add del mod">
          <ac:chgData name="Chen, Shuangliang" userId="fa03ab45-8485-4f92-8347-b389ac909c21" providerId="ADAL" clId="{0ADB56F9-879E-46B4-B544-77B1534E1F8B}" dt="2024-06-12T15:16:49.836" v="3902" actId="478"/>
          <ac:spMkLst>
            <pc:docMk/>
            <pc:sldMk cId="0" sldId="264"/>
            <ac:spMk id="25" creationId="{F349A9DA-B9CA-659A-3C22-E188AB469C92}"/>
          </ac:spMkLst>
        </pc:spChg>
        <pc:spChg chg="add del mod">
          <ac:chgData name="Chen, Shuangliang" userId="fa03ab45-8485-4f92-8347-b389ac909c21" providerId="ADAL" clId="{0ADB56F9-879E-46B4-B544-77B1534E1F8B}" dt="2024-06-12T15:16:56.337" v="3907" actId="478"/>
          <ac:spMkLst>
            <pc:docMk/>
            <pc:sldMk cId="0" sldId="264"/>
            <ac:spMk id="26" creationId="{E9A9021D-5A19-4C44-B5FD-FDCDC7A158FD}"/>
          </ac:spMkLst>
        </pc:spChg>
        <pc:spChg chg="add del mod">
          <ac:chgData name="Chen, Shuangliang" userId="fa03ab45-8485-4f92-8347-b389ac909c21" providerId="ADAL" clId="{0ADB56F9-879E-46B4-B544-77B1534E1F8B}" dt="2024-06-12T15:16:51.065" v="3903" actId="478"/>
          <ac:spMkLst>
            <pc:docMk/>
            <pc:sldMk cId="0" sldId="264"/>
            <ac:spMk id="27" creationId="{65D45A3F-B527-1497-173E-05CA8733B7E3}"/>
          </ac:spMkLst>
        </pc:spChg>
        <pc:spChg chg="add del mod">
          <ac:chgData name="Chen, Shuangliang" userId="fa03ab45-8485-4f92-8347-b389ac909c21" providerId="ADAL" clId="{0ADB56F9-879E-46B4-B544-77B1534E1F8B}" dt="2024-06-12T15:16:58.381" v="3908" actId="478"/>
          <ac:spMkLst>
            <pc:docMk/>
            <pc:sldMk cId="0" sldId="264"/>
            <ac:spMk id="28" creationId="{5219AC2E-0E26-A8AE-E899-A2B48591B7BF}"/>
          </ac:spMkLst>
        </pc:spChg>
        <pc:spChg chg="add mod">
          <ac:chgData name="Chen, Shuangliang" userId="fa03ab45-8485-4f92-8347-b389ac909c21" providerId="ADAL" clId="{0ADB56F9-879E-46B4-B544-77B1534E1F8B}" dt="2024-06-12T15:24:19.580" v="3953" actId="1076"/>
          <ac:spMkLst>
            <pc:docMk/>
            <pc:sldMk cId="0" sldId="264"/>
            <ac:spMk id="29" creationId="{F931DB79-9120-6B97-D33C-1436A430B54C}"/>
          </ac:spMkLst>
        </pc:spChg>
        <pc:spChg chg="mod">
          <ac:chgData name="Chen, Shuangliang" userId="fa03ab45-8485-4f92-8347-b389ac909c21" providerId="ADAL" clId="{0ADB56F9-879E-46B4-B544-77B1534E1F8B}" dt="2024-06-10T17:16:09.526" v="2298"/>
          <ac:spMkLst>
            <pc:docMk/>
            <pc:sldMk cId="0" sldId="264"/>
            <ac:spMk id="130" creationId="{00000000-0000-0000-0000-000000000000}"/>
          </ac:spMkLst>
        </pc:spChg>
        <pc:spChg chg="mod">
          <ac:chgData name="Chen, Shuangliang" userId="fa03ab45-8485-4f92-8347-b389ac909c21" providerId="ADAL" clId="{0ADB56F9-879E-46B4-B544-77B1534E1F8B}" dt="2024-06-10T17:51:27.361" v="2585" actId="207"/>
          <ac:spMkLst>
            <pc:docMk/>
            <pc:sldMk cId="0" sldId="264"/>
            <ac:spMk id="131" creationId="{00000000-0000-0000-0000-000000000000}"/>
          </ac:spMkLst>
        </pc:spChg>
        <pc:spChg chg="del">
          <ac:chgData name="Chen, Shuangliang" userId="fa03ab45-8485-4f92-8347-b389ac909c21" providerId="ADAL" clId="{0ADB56F9-879E-46B4-B544-77B1534E1F8B}" dt="2024-06-07T05:13:39.189" v="96" actId="478"/>
          <ac:spMkLst>
            <pc:docMk/>
            <pc:sldMk cId="0" sldId="264"/>
            <ac:spMk id="134" creationId="{00000000-0000-0000-0000-000000000000}"/>
          </ac:spMkLst>
        </pc:spChg>
        <pc:grpChg chg="add mod">
          <ac:chgData name="Chen, Shuangliang" userId="fa03ab45-8485-4f92-8347-b389ac909c21" providerId="ADAL" clId="{0ADB56F9-879E-46B4-B544-77B1534E1F8B}" dt="2024-06-11T17:07:51.331" v="2957" actId="164"/>
          <ac:grpSpMkLst>
            <pc:docMk/>
            <pc:sldMk cId="0" sldId="264"/>
            <ac:grpSpMk id="24" creationId="{97F029A0-6757-5A1E-B18B-06DC2136A5DA}"/>
          </ac:grpSpMkLst>
        </pc:grpChg>
        <pc:picChg chg="add del mod">
          <ac:chgData name="Chen, Shuangliang" userId="fa03ab45-8485-4f92-8347-b389ac909c21" providerId="ADAL" clId="{0ADB56F9-879E-46B4-B544-77B1534E1F8B}" dt="2024-06-11T17:07:51.331" v="2957" actId="164"/>
          <ac:picMkLst>
            <pc:docMk/>
            <pc:sldMk cId="0" sldId="264"/>
            <ac:picMk id="133" creationId="{00000000-0000-0000-0000-000000000000}"/>
          </ac:picMkLst>
        </pc:picChg>
        <pc:cxnChg chg="add mod">
          <ac:chgData name="Chen, Shuangliang" userId="fa03ab45-8485-4f92-8347-b389ac909c21" providerId="ADAL" clId="{0ADB56F9-879E-46B4-B544-77B1534E1F8B}" dt="2024-06-12T15:18:06.081" v="3924" actId="692"/>
          <ac:cxnSpMkLst>
            <pc:docMk/>
            <pc:sldMk cId="0" sldId="264"/>
            <ac:cxnSpMk id="12" creationId="{5C610A6E-DE68-D90F-0ED6-0C6D1F23625B}"/>
          </ac:cxnSpMkLst>
        </pc:cxnChg>
        <pc:cxnChg chg="add mod">
          <ac:chgData name="Chen, Shuangliang" userId="fa03ab45-8485-4f92-8347-b389ac909c21" providerId="ADAL" clId="{0ADB56F9-879E-46B4-B544-77B1534E1F8B}" dt="2024-06-12T15:18:16.252" v="3926" actId="1076"/>
          <ac:cxnSpMkLst>
            <pc:docMk/>
            <pc:sldMk cId="0" sldId="264"/>
            <ac:cxnSpMk id="13" creationId="{9EADEA80-E46E-F738-7748-0A34C97FA81B}"/>
          </ac:cxnSpMkLst>
        </pc:cxnChg>
        <pc:cxnChg chg="add mod">
          <ac:chgData name="Chen, Shuangliang" userId="fa03ab45-8485-4f92-8347-b389ac909c21" providerId="ADAL" clId="{0ADB56F9-879E-46B4-B544-77B1534E1F8B}" dt="2024-06-12T15:19:56.139" v="3932" actId="14100"/>
          <ac:cxnSpMkLst>
            <pc:docMk/>
            <pc:sldMk cId="0" sldId="264"/>
            <ac:cxnSpMk id="16" creationId="{5236C491-A973-B039-3C83-79D24B57FA9B}"/>
          </ac:cxnSpMkLst>
        </pc:cxnChg>
        <pc:cxnChg chg="add mod">
          <ac:chgData name="Chen, Shuangliang" userId="fa03ab45-8485-4f92-8347-b389ac909c21" providerId="ADAL" clId="{0ADB56F9-879E-46B4-B544-77B1534E1F8B}" dt="2024-06-12T15:21:39.165" v="3944" actId="1076"/>
          <ac:cxnSpMkLst>
            <pc:docMk/>
            <pc:sldMk cId="0" sldId="264"/>
            <ac:cxnSpMk id="31" creationId="{DE910865-466C-4689-20DE-12448C0DA9D3}"/>
          </ac:cxnSpMkLst>
        </pc:cxnChg>
        <pc:cxnChg chg="add mod">
          <ac:chgData name="Chen, Shuangliang" userId="fa03ab45-8485-4f92-8347-b389ac909c21" providerId="ADAL" clId="{0ADB56F9-879E-46B4-B544-77B1534E1F8B}" dt="2024-06-12T15:23:46.096" v="3950" actId="1076"/>
          <ac:cxnSpMkLst>
            <pc:docMk/>
            <pc:sldMk cId="0" sldId="264"/>
            <ac:cxnSpMk id="32" creationId="{0F37CCB1-E4BA-6D1A-9DE9-B53A85B36511}"/>
          </ac:cxnSpMkLst>
        </pc:cxnChg>
        <pc:cxnChg chg="add mod">
          <ac:chgData name="Chen, Shuangliang" userId="fa03ab45-8485-4f92-8347-b389ac909c21" providerId="ADAL" clId="{0ADB56F9-879E-46B4-B544-77B1534E1F8B}" dt="2024-06-12T15:23:36.464" v="3949" actId="1076"/>
          <ac:cxnSpMkLst>
            <pc:docMk/>
            <pc:sldMk cId="0" sldId="264"/>
            <ac:cxnSpMk id="33" creationId="{808D765C-B215-DFB0-DB44-E0FE5C119D03}"/>
          </ac:cxnSpMkLst>
        </pc:cxnChg>
      </pc:sldChg>
      <pc:sldChg chg="addSp delSp modSp mod modAnim modNotesTx">
        <pc:chgData name="Chen, Shuangliang" userId="fa03ab45-8485-4f92-8347-b389ac909c21" providerId="ADAL" clId="{0ADB56F9-879E-46B4-B544-77B1534E1F8B}" dt="2024-06-13T17:13:56.045" v="4393" actId="1076"/>
        <pc:sldMkLst>
          <pc:docMk/>
          <pc:sldMk cId="0" sldId="265"/>
        </pc:sldMkLst>
        <pc:spChg chg="add mod">
          <ac:chgData name="Chen, Shuangliang" userId="fa03ab45-8485-4f92-8347-b389ac909c21" providerId="ADAL" clId="{0ADB56F9-879E-46B4-B544-77B1534E1F8B}" dt="2024-06-13T16:54:47.050" v="4102" actId="1076"/>
          <ac:spMkLst>
            <pc:docMk/>
            <pc:sldMk cId="0" sldId="265"/>
            <ac:spMk id="4" creationId="{31D47A82-3444-D8AD-77AF-59E995619891}"/>
          </ac:spMkLst>
        </pc:spChg>
        <pc:spChg chg="add del mod">
          <ac:chgData name="Chen, Shuangliang" userId="fa03ab45-8485-4f92-8347-b389ac909c21" providerId="ADAL" clId="{0ADB56F9-879E-46B4-B544-77B1534E1F8B}" dt="2024-06-13T16:54:44.693" v="4101" actId="478"/>
          <ac:spMkLst>
            <pc:docMk/>
            <pc:sldMk cId="0" sldId="265"/>
            <ac:spMk id="5" creationId="{43AA90AB-4E29-8FD3-C8DA-A8B362863AC2}"/>
          </ac:spMkLst>
        </pc:spChg>
        <pc:spChg chg="add mod topLvl">
          <ac:chgData name="Chen, Shuangliang" userId="fa03ab45-8485-4f92-8347-b389ac909c21" providerId="ADAL" clId="{0ADB56F9-879E-46B4-B544-77B1534E1F8B}" dt="2024-06-10T17:48:48.377" v="2564" actId="165"/>
          <ac:spMkLst>
            <pc:docMk/>
            <pc:sldMk cId="0" sldId="265"/>
            <ac:spMk id="5" creationId="{A8D74ACD-E9E8-A3DC-5999-0D782100895F}"/>
          </ac:spMkLst>
        </pc:spChg>
        <pc:spChg chg="add mod topLvl">
          <ac:chgData name="Chen, Shuangliang" userId="fa03ab45-8485-4f92-8347-b389ac909c21" providerId="ADAL" clId="{0ADB56F9-879E-46B4-B544-77B1534E1F8B}" dt="2024-06-10T17:48:48.377" v="2564" actId="165"/>
          <ac:spMkLst>
            <pc:docMk/>
            <pc:sldMk cId="0" sldId="265"/>
            <ac:spMk id="6" creationId="{1F93E5F9-C882-B3E1-DDE3-8C8A081B4A60}"/>
          </ac:spMkLst>
        </pc:spChg>
        <pc:spChg chg="add mod">
          <ac:chgData name="Chen, Shuangliang" userId="fa03ab45-8485-4f92-8347-b389ac909c21" providerId="ADAL" clId="{0ADB56F9-879E-46B4-B544-77B1534E1F8B}" dt="2024-06-13T17:13:25.264" v="4374" actId="1076"/>
          <ac:spMkLst>
            <pc:docMk/>
            <pc:sldMk cId="0" sldId="265"/>
            <ac:spMk id="6" creationId="{20673F00-8DCA-BA59-DC99-DD8350C5AF1C}"/>
          </ac:spMkLst>
        </pc:spChg>
        <pc:spChg chg="add mod topLvl">
          <ac:chgData name="Chen, Shuangliang" userId="fa03ab45-8485-4f92-8347-b389ac909c21" providerId="ADAL" clId="{0ADB56F9-879E-46B4-B544-77B1534E1F8B}" dt="2024-06-10T17:49:28.877" v="2568" actId="1076"/>
          <ac:spMkLst>
            <pc:docMk/>
            <pc:sldMk cId="0" sldId="265"/>
            <ac:spMk id="9" creationId="{49272C08-BA19-61A3-0DBE-985875DBA47F}"/>
          </ac:spMkLst>
        </pc:spChg>
        <pc:spChg chg="add mod topLvl">
          <ac:chgData name="Chen, Shuangliang" userId="fa03ab45-8485-4f92-8347-b389ac909c21" providerId="ADAL" clId="{0ADB56F9-879E-46B4-B544-77B1534E1F8B}" dt="2024-06-10T17:48:48.377" v="2564" actId="165"/>
          <ac:spMkLst>
            <pc:docMk/>
            <pc:sldMk cId="0" sldId="265"/>
            <ac:spMk id="10" creationId="{DCB602F2-0437-23E1-045A-2FA26E42787C}"/>
          </ac:spMkLst>
        </pc:spChg>
        <pc:spChg chg="add mod topLvl">
          <ac:chgData name="Chen, Shuangliang" userId="fa03ab45-8485-4f92-8347-b389ac909c21" providerId="ADAL" clId="{0ADB56F9-879E-46B4-B544-77B1534E1F8B}" dt="2024-06-10T17:48:48.377" v="2564" actId="165"/>
          <ac:spMkLst>
            <pc:docMk/>
            <pc:sldMk cId="0" sldId="265"/>
            <ac:spMk id="11" creationId="{BCB0C728-43EF-811B-A14E-CCE4EFB9DADD}"/>
          </ac:spMkLst>
        </pc:spChg>
        <pc:spChg chg="add mod topLvl">
          <ac:chgData name="Chen, Shuangliang" userId="fa03ab45-8485-4f92-8347-b389ac909c21" providerId="ADAL" clId="{0ADB56F9-879E-46B4-B544-77B1534E1F8B}" dt="2024-06-10T17:48:48.377" v="2564" actId="165"/>
          <ac:spMkLst>
            <pc:docMk/>
            <pc:sldMk cId="0" sldId="265"/>
            <ac:spMk id="12" creationId="{77A3BD47-4333-7F8B-D4EC-148BC585CF92}"/>
          </ac:spMkLst>
        </pc:spChg>
        <pc:spChg chg="add mod topLvl">
          <ac:chgData name="Chen, Shuangliang" userId="fa03ab45-8485-4f92-8347-b389ac909c21" providerId="ADAL" clId="{0ADB56F9-879E-46B4-B544-77B1534E1F8B}" dt="2024-06-10T17:48:48.377" v="2564" actId="165"/>
          <ac:spMkLst>
            <pc:docMk/>
            <pc:sldMk cId="0" sldId="265"/>
            <ac:spMk id="13" creationId="{7D49861E-520C-5AEE-FE44-A6A7304AC145}"/>
          </ac:spMkLst>
        </pc:spChg>
        <pc:spChg chg="add mod topLvl">
          <ac:chgData name="Chen, Shuangliang" userId="fa03ab45-8485-4f92-8347-b389ac909c21" providerId="ADAL" clId="{0ADB56F9-879E-46B4-B544-77B1534E1F8B}" dt="2024-06-10T17:50:34.041" v="2577" actId="1076"/>
          <ac:spMkLst>
            <pc:docMk/>
            <pc:sldMk cId="0" sldId="265"/>
            <ac:spMk id="14" creationId="{578B13C4-AB0F-3A34-2C21-9C406E8C1D87}"/>
          </ac:spMkLst>
        </pc:spChg>
        <pc:spChg chg="add mod topLvl">
          <ac:chgData name="Chen, Shuangliang" userId="fa03ab45-8485-4f92-8347-b389ac909c21" providerId="ADAL" clId="{0ADB56F9-879E-46B4-B544-77B1534E1F8B}" dt="2024-06-10T17:50:49.319" v="2581" actId="1076"/>
          <ac:spMkLst>
            <pc:docMk/>
            <pc:sldMk cId="0" sldId="265"/>
            <ac:spMk id="15" creationId="{CBEC3756-F6EA-1B5D-6FCA-4C6C4AEF8D82}"/>
          </ac:spMkLst>
        </pc:spChg>
        <pc:spChg chg="add mod topLvl">
          <ac:chgData name="Chen, Shuangliang" userId="fa03ab45-8485-4f92-8347-b389ac909c21" providerId="ADAL" clId="{0ADB56F9-879E-46B4-B544-77B1534E1F8B}" dt="2024-06-10T17:48:48.377" v="2564" actId="165"/>
          <ac:spMkLst>
            <pc:docMk/>
            <pc:sldMk cId="0" sldId="265"/>
            <ac:spMk id="16" creationId="{CE0A72CD-7EB0-78BB-66B9-F9621981478E}"/>
          </ac:spMkLst>
        </pc:spChg>
        <pc:spChg chg="add mod topLvl">
          <ac:chgData name="Chen, Shuangliang" userId="fa03ab45-8485-4f92-8347-b389ac909c21" providerId="ADAL" clId="{0ADB56F9-879E-46B4-B544-77B1534E1F8B}" dt="2024-06-10T17:48:48.377" v="2564" actId="165"/>
          <ac:spMkLst>
            <pc:docMk/>
            <pc:sldMk cId="0" sldId="265"/>
            <ac:spMk id="19" creationId="{DC15CB87-A87F-659A-510E-4F1BD891C772}"/>
          </ac:spMkLst>
        </pc:spChg>
        <pc:spChg chg="add mod topLvl">
          <ac:chgData name="Chen, Shuangliang" userId="fa03ab45-8485-4f92-8347-b389ac909c21" providerId="ADAL" clId="{0ADB56F9-879E-46B4-B544-77B1534E1F8B}" dt="2024-06-10T17:48:48.377" v="2564" actId="165"/>
          <ac:spMkLst>
            <pc:docMk/>
            <pc:sldMk cId="0" sldId="265"/>
            <ac:spMk id="20" creationId="{D4075863-D548-3709-B694-762B67398367}"/>
          </ac:spMkLst>
        </pc:spChg>
        <pc:spChg chg="add mod">
          <ac:chgData name="Chen, Shuangliang" userId="fa03ab45-8485-4f92-8347-b389ac909c21" providerId="ADAL" clId="{0ADB56F9-879E-46B4-B544-77B1534E1F8B}" dt="2024-06-13T17:13:56.045" v="4393" actId="1076"/>
          <ac:spMkLst>
            <pc:docMk/>
            <pc:sldMk cId="0" sldId="265"/>
            <ac:spMk id="142" creationId="{309A0EEC-392C-8687-DB5D-4AB95E545F7D}"/>
          </ac:spMkLst>
        </pc:spChg>
        <pc:grpChg chg="add mod">
          <ac:chgData name="Chen, Shuangliang" userId="fa03ab45-8485-4f92-8347-b389ac909c21" providerId="ADAL" clId="{0ADB56F9-879E-46B4-B544-77B1534E1F8B}" dt="2024-06-13T16:57:23.923" v="4125" actId="164"/>
          <ac:grpSpMkLst>
            <pc:docMk/>
            <pc:sldMk cId="0" sldId="265"/>
            <ac:grpSpMk id="16" creationId="{4CFA0D2C-CB40-EADA-6176-6157E616471C}"/>
          </ac:grpSpMkLst>
        </pc:grpChg>
        <pc:grpChg chg="add mod">
          <ac:chgData name="Chen, Shuangliang" userId="fa03ab45-8485-4f92-8347-b389ac909c21" providerId="ADAL" clId="{0ADB56F9-879E-46B4-B544-77B1534E1F8B}" dt="2024-06-13T16:57:33.499" v="4129" actId="1076"/>
          <ac:grpSpMkLst>
            <pc:docMk/>
            <pc:sldMk cId="0" sldId="265"/>
            <ac:grpSpMk id="17" creationId="{1EE6F473-AF6F-B109-DED3-CE98A469C6D3}"/>
          </ac:grpSpMkLst>
        </pc:grpChg>
        <pc:grpChg chg="add del mod">
          <ac:chgData name="Chen, Shuangliang" userId="fa03ab45-8485-4f92-8347-b389ac909c21" providerId="ADAL" clId="{0ADB56F9-879E-46B4-B544-77B1534E1F8B}" dt="2024-06-10T17:48:48.377" v="2564" actId="165"/>
          <ac:grpSpMkLst>
            <pc:docMk/>
            <pc:sldMk cId="0" sldId="265"/>
            <ac:grpSpMk id="23" creationId="{3E4770B5-66E9-9935-3B97-D0E0DA2D8D98}"/>
          </ac:grpSpMkLst>
        </pc:grpChg>
        <pc:grpChg chg="add mod">
          <ac:chgData name="Chen, Shuangliang" userId="fa03ab45-8485-4f92-8347-b389ac909c21" providerId="ADAL" clId="{0ADB56F9-879E-46B4-B544-77B1534E1F8B}" dt="2024-06-13T16:57:48.935" v="4137" actId="1037"/>
          <ac:grpSpMkLst>
            <pc:docMk/>
            <pc:sldMk cId="0" sldId="265"/>
            <ac:grpSpMk id="25" creationId="{4BF570DE-73B7-3DE4-B334-B46AAE80C30D}"/>
          </ac:grpSpMkLst>
        </pc:grpChg>
        <pc:grpChg chg="add mod">
          <ac:chgData name="Chen, Shuangliang" userId="fa03ab45-8485-4f92-8347-b389ac909c21" providerId="ADAL" clId="{0ADB56F9-879E-46B4-B544-77B1534E1F8B}" dt="2024-06-13T16:57:46.619" v="4135" actId="1076"/>
          <ac:grpSpMkLst>
            <pc:docMk/>
            <pc:sldMk cId="0" sldId="265"/>
            <ac:grpSpMk id="33" creationId="{3E86D33E-7E72-7504-A0EC-340AB3CE7893}"/>
          </ac:grpSpMkLst>
        </pc:grpChg>
        <pc:grpChg chg="add mod">
          <ac:chgData name="Chen, Shuangliang" userId="fa03ab45-8485-4f92-8347-b389ac909c21" providerId="ADAL" clId="{0ADB56F9-879E-46B4-B544-77B1534E1F8B}" dt="2024-06-13T17:13:25.264" v="4374" actId="1076"/>
          <ac:grpSpMkLst>
            <pc:docMk/>
            <pc:sldMk cId="0" sldId="265"/>
            <ac:grpSpMk id="41" creationId="{526D7B0D-CAB1-1C70-4F1A-545A2791BEC9}"/>
          </ac:grpSpMkLst>
        </pc:grpChg>
        <pc:grpChg chg="add mod">
          <ac:chgData name="Chen, Shuangliang" userId="fa03ab45-8485-4f92-8347-b389ac909c21" providerId="ADAL" clId="{0ADB56F9-879E-46B4-B544-77B1534E1F8B}" dt="2024-06-13T17:13:25.264" v="4374" actId="1076"/>
          <ac:grpSpMkLst>
            <pc:docMk/>
            <pc:sldMk cId="0" sldId="265"/>
            <ac:grpSpMk id="49" creationId="{12117DDC-7B3A-C53B-0908-9A1CC5CCCF71}"/>
          </ac:grpSpMkLst>
        </pc:grpChg>
        <pc:grpChg chg="add mod">
          <ac:chgData name="Chen, Shuangliang" userId="fa03ab45-8485-4f92-8347-b389ac909c21" providerId="ADAL" clId="{0ADB56F9-879E-46B4-B544-77B1534E1F8B}" dt="2024-06-13T17:13:25.264" v="4374" actId="1076"/>
          <ac:grpSpMkLst>
            <pc:docMk/>
            <pc:sldMk cId="0" sldId="265"/>
            <ac:grpSpMk id="57" creationId="{D7D2ED4C-D3FC-375D-FBA1-28359E8759FA}"/>
          </ac:grpSpMkLst>
        </pc:grpChg>
        <pc:grpChg chg="add mod">
          <ac:chgData name="Chen, Shuangliang" userId="fa03ab45-8485-4f92-8347-b389ac909c21" providerId="ADAL" clId="{0ADB56F9-879E-46B4-B544-77B1534E1F8B}" dt="2024-06-13T17:13:25.264" v="4374" actId="1076"/>
          <ac:grpSpMkLst>
            <pc:docMk/>
            <pc:sldMk cId="0" sldId="265"/>
            <ac:grpSpMk id="129" creationId="{554548FA-BDD7-466B-CCE4-39D9A7B024D6}"/>
          </ac:grpSpMkLst>
        </pc:grpChg>
        <pc:picChg chg="add mod">
          <ac:chgData name="Chen, Shuangliang" userId="fa03ab45-8485-4f92-8347-b389ac909c21" providerId="ADAL" clId="{0ADB56F9-879E-46B4-B544-77B1534E1F8B}" dt="2024-06-10T17:45:38.283" v="2482" actId="1076"/>
          <ac:picMkLst>
            <pc:docMk/>
            <pc:sldMk cId="0" sldId="265"/>
            <ac:picMk id="3" creationId="{CEF4BF5F-D6DB-F00B-EC2A-DADF3F64DA98}"/>
          </ac:picMkLst>
        </pc:picChg>
        <pc:picChg chg="add mod topLvl">
          <ac:chgData name="Chen, Shuangliang" userId="fa03ab45-8485-4f92-8347-b389ac909c21" providerId="ADAL" clId="{0ADB56F9-879E-46B4-B544-77B1534E1F8B}" dt="2024-06-10T17:48:48.377" v="2564" actId="165"/>
          <ac:picMkLst>
            <pc:docMk/>
            <pc:sldMk cId="0" sldId="265"/>
            <ac:picMk id="4" creationId="{5A243CE2-9506-0A15-C56C-4D7670987ECF}"/>
          </ac:picMkLst>
        </pc:picChg>
        <pc:picChg chg="add mod topLvl">
          <ac:chgData name="Chen, Shuangliang" userId="fa03ab45-8485-4f92-8347-b389ac909c21" providerId="ADAL" clId="{0ADB56F9-879E-46B4-B544-77B1534E1F8B}" dt="2024-06-10T17:48:48.377" v="2564" actId="165"/>
          <ac:picMkLst>
            <pc:docMk/>
            <pc:sldMk cId="0" sldId="265"/>
            <ac:picMk id="7" creationId="{C9A63858-B809-EA25-C55E-8AF7659516B4}"/>
          </ac:picMkLst>
        </pc:picChg>
        <pc:picChg chg="del mod">
          <ac:chgData name="Chen, Shuangliang" userId="fa03ab45-8485-4f92-8347-b389ac909c21" providerId="ADAL" clId="{0ADB56F9-879E-46B4-B544-77B1534E1F8B}" dt="2024-06-10T17:46:07.749" v="2483" actId="478"/>
          <ac:picMkLst>
            <pc:docMk/>
            <pc:sldMk cId="0" sldId="265"/>
            <ac:picMk id="142" creationId="{00000000-0000-0000-0000-000000000000}"/>
          </ac:picMkLst>
        </pc:picChg>
        <pc:picChg chg="del">
          <ac:chgData name="Chen, Shuangliang" userId="fa03ab45-8485-4f92-8347-b389ac909c21" providerId="ADAL" clId="{0ADB56F9-879E-46B4-B544-77B1534E1F8B}" dt="2024-06-10T17:45:23.875" v="2475" actId="478"/>
          <ac:picMkLst>
            <pc:docMk/>
            <pc:sldMk cId="0" sldId="265"/>
            <ac:picMk id="143" creationId="{00000000-0000-0000-0000-000000000000}"/>
          </ac:picMkLst>
        </pc:picChg>
        <pc:cxnChg chg="add mod topLvl">
          <ac:chgData name="Chen, Shuangliang" userId="fa03ab45-8485-4f92-8347-b389ac909c21" providerId="ADAL" clId="{0ADB56F9-879E-46B4-B544-77B1534E1F8B}" dt="2024-06-10T17:48:48.377" v="2564" actId="165"/>
          <ac:cxnSpMkLst>
            <pc:docMk/>
            <pc:sldMk cId="0" sldId="265"/>
            <ac:cxnSpMk id="8" creationId="{01770949-1C0A-AE68-0F25-CC8C0B9E55D0}"/>
          </ac:cxnSpMkLst>
        </pc:cxnChg>
        <pc:cxnChg chg="add mod">
          <ac:chgData name="Chen, Shuangliang" userId="fa03ab45-8485-4f92-8347-b389ac909c21" providerId="ADAL" clId="{0ADB56F9-879E-46B4-B544-77B1534E1F8B}" dt="2024-06-13T16:57:58.434" v="4138" actId="208"/>
          <ac:cxnSpMkLst>
            <pc:docMk/>
            <pc:sldMk cId="0" sldId="265"/>
            <ac:cxnSpMk id="8" creationId="{79332FFD-8B6C-06BD-1212-F62A9D3181E9}"/>
          </ac:cxnSpMkLst>
        </pc:cxnChg>
        <pc:cxnChg chg="add mod">
          <ac:chgData name="Chen, Shuangliang" userId="fa03ab45-8485-4f92-8347-b389ac909c21" providerId="ADAL" clId="{0ADB56F9-879E-46B4-B544-77B1534E1F8B}" dt="2024-06-13T16:57:58.434" v="4138" actId="208"/>
          <ac:cxnSpMkLst>
            <pc:docMk/>
            <pc:sldMk cId="0" sldId="265"/>
            <ac:cxnSpMk id="9" creationId="{9FFEB394-5646-9CB6-F52A-719612126F6D}"/>
          </ac:cxnSpMkLst>
        </pc:cxnChg>
        <pc:cxnChg chg="add mod">
          <ac:chgData name="Chen, Shuangliang" userId="fa03ab45-8485-4f92-8347-b389ac909c21" providerId="ADAL" clId="{0ADB56F9-879E-46B4-B544-77B1534E1F8B}" dt="2024-06-13T16:57:58.434" v="4138" actId="208"/>
          <ac:cxnSpMkLst>
            <pc:docMk/>
            <pc:sldMk cId="0" sldId="265"/>
            <ac:cxnSpMk id="10" creationId="{CEA66340-A977-782B-E453-8738AC9C854F}"/>
          </ac:cxnSpMkLst>
        </pc:cxnChg>
        <pc:cxnChg chg="add mod">
          <ac:chgData name="Chen, Shuangliang" userId="fa03ab45-8485-4f92-8347-b389ac909c21" providerId="ADAL" clId="{0ADB56F9-879E-46B4-B544-77B1534E1F8B}" dt="2024-06-13T16:57:58.434" v="4138" actId="208"/>
          <ac:cxnSpMkLst>
            <pc:docMk/>
            <pc:sldMk cId="0" sldId="265"/>
            <ac:cxnSpMk id="11" creationId="{CBDBE439-C0F9-E084-A966-B077488A6A4F}"/>
          </ac:cxnSpMkLst>
        </pc:cxnChg>
        <pc:cxnChg chg="add mod">
          <ac:chgData name="Chen, Shuangliang" userId="fa03ab45-8485-4f92-8347-b389ac909c21" providerId="ADAL" clId="{0ADB56F9-879E-46B4-B544-77B1534E1F8B}" dt="2024-06-13T16:57:58.434" v="4138" actId="208"/>
          <ac:cxnSpMkLst>
            <pc:docMk/>
            <pc:sldMk cId="0" sldId="265"/>
            <ac:cxnSpMk id="12" creationId="{91931615-C7E8-3418-7DC4-CB7892A0BDA1}"/>
          </ac:cxnSpMkLst>
        </pc:cxnChg>
        <pc:cxnChg chg="add mod">
          <ac:chgData name="Chen, Shuangliang" userId="fa03ab45-8485-4f92-8347-b389ac909c21" providerId="ADAL" clId="{0ADB56F9-879E-46B4-B544-77B1534E1F8B}" dt="2024-06-13T16:57:58.434" v="4138" actId="208"/>
          <ac:cxnSpMkLst>
            <pc:docMk/>
            <pc:sldMk cId="0" sldId="265"/>
            <ac:cxnSpMk id="13" creationId="{F443D3AA-ED90-30E7-43B4-3570D109BE93}"/>
          </ac:cxnSpMkLst>
        </pc:cxnChg>
        <pc:cxnChg chg="add mod">
          <ac:chgData name="Chen, Shuangliang" userId="fa03ab45-8485-4f92-8347-b389ac909c21" providerId="ADAL" clId="{0ADB56F9-879E-46B4-B544-77B1534E1F8B}" dt="2024-06-13T16:57:58.434" v="4138" actId="208"/>
          <ac:cxnSpMkLst>
            <pc:docMk/>
            <pc:sldMk cId="0" sldId="265"/>
            <ac:cxnSpMk id="14" creationId="{C04731DB-D19B-EFC2-DD27-186EE6684A80}"/>
          </ac:cxnSpMkLst>
        </pc:cxnChg>
        <pc:cxnChg chg="add del mod">
          <ac:chgData name="Chen, Shuangliang" userId="fa03ab45-8485-4f92-8347-b389ac909c21" providerId="ADAL" clId="{0ADB56F9-879E-46B4-B544-77B1534E1F8B}" dt="2024-06-13T16:57:06.750" v="4123" actId="478"/>
          <ac:cxnSpMkLst>
            <pc:docMk/>
            <pc:sldMk cId="0" sldId="265"/>
            <ac:cxnSpMk id="15" creationId="{FDE78A6D-2ECD-583D-270F-A57236A49571}"/>
          </ac:cxnSpMkLst>
        </pc:cxnChg>
        <pc:cxnChg chg="add mod topLvl">
          <ac:chgData name="Chen, Shuangliang" userId="fa03ab45-8485-4f92-8347-b389ac909c21" providerId="ADAL" clId="{0ADB56F9-879E-46B4-B544-77B1534E1F8B}" dt="2024-06-10T17:48:48.377" v="2564" actId="165"/>
          <ac:cxnSpMkLst>
            <pc:docMk/>
            <pc:sldMk cId="0" sldId="265"/>
            <ac:cxnSpMk id="17" creationId="{58AC5592-2066-042D-7A95-4D244D6D7B4E}"/>
          </ac:cxnSpMkLst>
        </pc:cxnChg>
        <pc:cxnChg chg="mod">
          <ac:chgData name="Chen, Shuangliang" userId="fa03ab45-8485-4f92-8347-b389ac909c21" providerId="ADAL" clId="{0ADB56F9-879E-46B4-B544-77B1534E1F8B}" dt="2024-06-13T16:57:58.434" v="4138" actId="208"/>
          <ac:cxnSpMkLst>
            <pc:docMk/>
            <pc:sldMk cId="0" sldId="265"/>
            <ac:cxnSpMk id="18" creationId="{1CBA9391-7AEB-F008-86D7-F2C1ADD808D2}"/>
          </ac:cxnSpMkLst>
        </pc:cxnChg>
        <pc:cxnChg chg="add mod topLvl">
          <ac:chgData name="Chen, Shuangliang" userId="fa03ab45-8485-4f92-8347-b389ac909c21" providerId="ADAL" clId="{0ADB56F9-879E-46B4-B544-77B1534E1F8B}" dt="2024-06-10T17:48:48.377" v="2564" actId="165"/>
          <ac:cxnSpMkLst>
            <pc:docMk/>
            <pc:sldMk cId="0" sldId="265"/>
            <ac:cxnSpMk id="18" creationId="{BB940FEC-4DDA-0DDC-6FF5-049CBA96E7E7}"/>
          </ac:cxnSpMkLst>
        </pc:cxnChg>
        <pc:cxnChg chg="mod">
          <ac:chgData name="Chen, Shuangliang" userId="fa03ab45-8485-4f92-8347-b389ac909c21" providerId="ADAL" clId="{0ADB56F9-879E-46B4-B544-77B1534E1F8B}" dt="2024-06-13T16:57:58.434" v="4138" actId="208"/>
          <ac:cxnSpMkLst>
            <pc:docMk/>
            <pc:sldMk cId="0" sldId="265"/>
            <ac:cxnSpMk id="19" creationId="{3E219043-D04E-6A1D-A67D-8FFCBA3BA1FF}"/>
          </ac:cxnSpMkLst>
        </pc:cxnChg>
        <pc:cxnChg chg="mod">
          <ac:chgData name="Chen, Shuangliang" userId="fa03ab45-8485-4f92-8347-b389ac909c21" providerId="ADAL" clId="{0ADB56F9-879E-46B4-B544-77B1534E1F8B}" dt="2024-06-13T16:57:58.434" v="4138" actId="208"/>
          <ac:cxnSpMkLst>
            <pc:docMk/>
            <pc:sldMk cId="0" sldId="265"/>
            <ac:cxnSpMk id="20" creationId="{7984ACCE-9890-FDC8-2F45-0025920CBF92}"/>
          </ac:cxnSpMkLst>
        </pc:cxnChg>
        <pc:cxnChg chg="mod">
          <ac:chgData name="Chen, Shuangliang" userId="fa03ab45-8485-4f92-8347-b389ac909c21" providerId="ADAL" clId="{0ADB56F9-879E-46B4-B544-77B1534E1F8B}" dt="2024-06-13T16:57:58.434" v="4138" actId="208"/>
          <ac:cxnSpMkLst>
            <pc:docMk/>
            <pc:sldMk cId="0" sldId="265"/>
            <ac:cxnSpMk id="21" creationId="{409D78AD-F337-664A-7588-C76F45D139DB}"/>
          </ac:cxnSpMkLst>
        </pc:cxnChg>
        <pc:cxnChg chg="add mod topLvl">
          <ac:chgData name="Chen, Shuangliang" userId="fa03ab45-8485-4f92-8347-b389ac909c21" providerId="ADAL" clId="{0ADB56F9-879E-46B4-B544-77B1534E1F8B}" dt="2024-06-10T17:48:48.377" v="2564" actId="165"/>
          <ac:cxnSpMkLst>
            <pc:docMk/>
            <pc:sldMk cId="0" sldId="265"/>
            <ac:cxnSpMk id="21" creationId="{E451321F-14C6-78B3-CFA6-847B78737049}"/>
          </ac:cxnSpMkLst>
        </pc:cxnChg>
        <pc:cxnChg chg="add mod topLvl">
          <ac:chgData name="Chen, Shuangliang" userId="fa03ab45-8485-4f92-8347-b389ac909c21" providerId="ADAL" clId="{0ADB56F9-879E-46B4-B544-77B1534E1F8B}" dt="2024-06-10T17:48:48.377" v="2564" actId="165"/>
          <ac:cxnSpMkLst>
            <pc:docMk/>
            <pc:sldMk cId="0" sldId="265"/>
            <ac:cxnSpMk id="22" creationId="{89E56661-5833-357C-1340-E0122B68F854}"/>
          </ac:cxnSpMkLst>
        </pc:cxnChg>
        <pc:cxnChg chg="mod">
          <ac:chgData name="Chen, Shuangliang" userId="fa03ab45-8485-4f92-8347-b389ac909c21" providerId="ADAL" clId="{0ADB56F9-879E-46B4-B544-77B1534E1F8B}" dt="2024-06-13T16:57:58.434" v="4138" actId="208"/>
          <ac:cxnSpMkLst>
            <pc:docMk/>
            <pc:sldMk cId="0" sldId="265"/>
            <ac:cxnSpMk id="22" creationId="{BA2CAC89-8749-303D-8783-D29353CE8CFF}"/>
          </ac:cxnSpMkLst>
        </pc:cxnChg>
        <pc:cxnChg chg="mod">
          <ac:chgData name="Chen, Shuangliang" userId="fa03ab45-8485-4f92-8347-b389ac909c21" providerId="ADAL" clId="{0ADB56F9-879E-46B4-B544-77B1534E1F8B}" dt="2024-06-13T16:57:58.434" v="4138" actId="208"/>
          <ac:cxnSpMkLst>
            <pc:docMk/>
            <pc:sldMk cId="0" sldId="265"/>
            <ac:cxnSpMk id="23" creationId="{2B85D8A0-4F3B-50E3-D86F-F4F7D5BB4B27}"/>
          </ac:cxnSpMkLst>
        </pc:cxnChg>
        <pc:cxnChg chg="mod">
          <ac:chgData name="Chen, Shuangliang" userId="fa03ab45-8485-4f92-8347-b389ac909c21" providerId="ADAL" clId="{0ADB56F9-879E-46B4-B544-77B1534E1F8B}" dt="2024-06-13T16:57:58.434" v="4138" actId="208"/>
          <ac:cxnSpMkLst>
            <pc:docMk/>
            <pc:sldMk cId="0" sldId="265"/>
            <ac:cxnSpMk id="24" creationId="{C0A01BFE-1740-6B53-2DD2-537BC3ADD698}"/>
          </ac:cxnSpMkLst>
        </pc:cxnChg>
        <pc:cxnChg chg="mod">
          <ac:chgData name="Chen, Shuangliang" userId="fa03ab45-8485-4f92-8347-b389ac909c21" providerId="ADAL" clId="{0ADB56F9-879E-46B4-B544-77B1534E1F8B}" dt="2024-06-13T16:57:58.434" v="4138" actId="208"/>
          <ac:cxnSpMkLst>
            <pc:docMk/>
            <pc:sldMk cId="0" sldId="265"/>
            <ac:cxnSpMk id="26" creationId="{CE85E4E6-0B39-4F9E-5890-68DC09E88C10}"/>
          </ac:cxnSpMkLst>
        </pc:cxnChg>
        <pc:cxnChg chg="mod">
          <ac:chgData name="Chen, Shuangliang" userId="fa03ab45-8485-4f92-8347-b389ac909c21" providerId="ADAL" clId="{0ADB56F9-879E-46B4-B544-77B1534E1F8B}" dt="2024-06-13T16:57:58.434" v="4138" actId="208"/>
          <ac:cxnSpMkLst>
            <pc:docMk/>
            <pc:sldMk cId="0" sldId="265"/>
            <ac:cxnSpMk id="27" creationId="{38204288-1CBF-C17F-5E1A-5C8B43933BF3}"/>
          </ac:cxnSpMkLst>
        </pc:cxnChg>
        <pc:cxnChg chg="mod">
          <ac:chgData name="Chen, Shuangliang" userId="fa03ab45-8485-4f92-8347-b389ac909c21" providerId="ADAL" clId="{0ADB56F9-879E-46B4-B544-77B1534E1F8B}" dt="2024-06-13T16:57:58.434" v="4138" actId="208"/>
          <ac:cxnSpMkLst>
            <pc:docMk/>
            <pc:sldMk cId="0" sldId="265"/>
            <ac:cxnSpMk id="28" creationId="{C0031646-C154-D6A4-A849-25388D4E0BD2}"/>
          </ac:cxnSpMkLst>
        </pc:cxnChg>
        <pc:cxnChg chg="mod">
          <ac:chgData name="Chen, Shuangliang" userId="fa03ab45-8485-4f92-8347-b389ac909c21" providerId="ADAL" clId="{0ADB56F9-879E-46B4-B544-77B1534E1F8B}" dt="2024-06-13T16:57:58.434" v="4138" actId="208"/>
          <ac:cxnSpMkLst>
            <pc:docMk/>
            <pc:sldMk cId="0" sldId="265"/>
            <ac:cxnSpMk id="29" creationId="{AA998816-D151-9DA1-6467-64664BB7D4DC}"/>
          </ac:cxnSpMkLst>
        </pc:cxnChg>
        <pc:cxnChg chg="mod">
          <ac:chgData name="Chen, Shuangliang" userId="fa03ab45-8485-4f92-8347-b389ac909c21" providerId="ADAL" clId="{0ADB56F9-879E-46B4-B544-77B1534E1F8B}" dt="2024-06-13T16:57:58.434" v="4138" actId="208"/>
          <ac:cxnSpMkLst>
            <pc:docMk/>
            <pc:sldMk cId="0" sldId="265"/>
            <ac:cxnSpMk id="30" creationId="{6E4DE0BC-3935-7CB5-F5E0-5350C1B4B467}"/>
          </ac:cxnSpMkLst>
        </pc:cxnChg>
        <pc:cxnChg chg="mod">
          <ac:chgData name="Chen, Shuangliang" userId="fa03ab45-8485-4f92-8347-b389ac909c21" providerId="ADAL" clId="{0ADB56F9-879E-46B4-B544-77B1534E1F8B}" dt="2024-06-13T16:57:58.434" v="4138" actId="208"/>
          <ac:cxnSpMkLst>
            <pc:docMk/>
            <pc:sldMk cId="0" sldId="265"/>
            <ac:cxnSpMk id="31" creationId="{B52AF26C-36A0-6108-A374-BF86F2D4E1FD}"/>
          </ac:cxnSpMkLst>
        </pc:cxnChg>
        <pc:cxnChg chg="mod">
          <ac:chgData name="Chen, Shuangliang" userId="fa03ab45-8485-4f92-8347-b389ac909c21" providerId="ADAL" clId="{0ADB56F9-879E-46B4-B544-77B1534E1F8B}" dt="2024-06-13T16:57:58.434" v="4138" actId="208"/>
          <ac:cxnSpMkLst>
            <pc:docMk/>
            <pc:sldMk cId="0" sldId="265"/>
            <ac:cxnSpMk id="32" creationId="{8EE2768D-4B4B-F9F4-5FFB-7248D329E6FA}"/>
          </ac:cxnSpMkLst>
        </pc:cxnChg>
        <pc:cxnChg chg="mod">
          <ac:chgData name="Chen, Shuangliang" userId="fa03ab45-8485-4f92-8347-b389ac909c21" providerId="ADAL" clId="{0ADB56F9-879E-46B4-B544-77B1534E1F8B}" dt="2024-06-13T16:57:58.434" v="4138" actId="208"/>
          <ac:cxnSpMkLst>
            <pc:docMk/>
            <pc:sldMk cId="0" sldId="265"/>
            <ac:cxnSpMk id="34" creationId="{7709E1A4-7FFA-E2BF-D064-16C703E7B196}"/>
          </ac:cxnSpMkLst>
        </pc:cxnChg>
        <pc:cxnChg chg="mod">
          <ac:chgData name="Chen, Shuangliang" userId="fa03ab45-8485-4f92-8347-b389ac909c21" providerId="ADAL" clId="{0ADB56F9-879E-46B4-B544-77B1534E1F8B}" dt="2024-06-13T16:57:58.434" v="4138" actId="208"/>
          <ac:cxnSpMkLst>
            <pc:docMk/>
            <pc:sldMk cId="0" sldId="265"/>
            <ac:cxnSpMk id="35" creationId="{01A442F5-85BB-80E3-24F9-C98DA8D4F2BF}"/>
          </ac:cxnSpMkLst>
        </pc:cxnChg>
        <pc:cxnChg chg="mod">
          <ac:chgData name="Chen, Shuangliang" userId="fa03ab45-8485-4f92-8347-b389ac909c21" providerId="ADAL" clId="{0ADB56F9-879E-46B4-B544-77B1534E1F8B}" dt="2024-06-13T16:57:58.434" v="4138" actId="208"/>
          <ac:cxnSpMkLst>
            <pc:docMk/>
            <pc:sldMk cId="0" sldId="265"/>
            <ac:cxnSpMk id="36" creationId="{105C0BBC-3119-B3B3-7DB2-A9FA6A0EF7E2}"/>
          </ac:cxnSpMkLst>
        </pc:cxnChg>
        <pc:cxnChg chg="mod">
          <ac:chgData name="Chen, Shuangliang" userId="fa03ab45-8485-4f92-8347-b389ac909c21" providerId="ADAL" clId="{0ADB56F9-879E-46B4-B544-77B1534E1F8B}" dt="2024-06-13T16:57:58.434" v="4138" actId="208"/>
          <ac:cxnSpMkLst>
            <pc:docMk/>
            <pc:sldMk cId="0" sldId="265"/>
            <ac:cxnSpMk id="37" creationId="{9D220378-702A-69FD-D96B-AA16CBAE9554}"/>
          </ac:cxnSpMkLst>
        </pc:cxnChg>
        <pc:cxnChg chg="mod">
          <ac:chgData name="Chen, Shuangliang" userId="fa03ab45-8485-4f92-8347-b389ac909c21" providerId="ADAL" clId="{0ADB56F9-879E-46B4-B544-77B1534E1F8B}" dt="2024-06-13T16:57:58.434" v="4138" actId="208"/>
          <ac:cxnSpMkLst>
            <pc:docMk/>
            <pc:sldMk cId="0" sldId="265"/>
            <ac:cxnSpMk id="38" creationId="{4BDEF54F-1F47-3D96-3D1C-0BEFEDDB4E7F}"/>
          </ac:cxnSpMkLst>
        </pc:cxnChg>
        <pc:cxnChg chg="mod">
          <ac:chgData name="Chen, Shuangliang" userId="fa03ab45-8485-4f92-8347-b389ac909c21" providerId="ADAL" clId="{0ADB56F9-879E-46B4-B544-77B1534E1F8B}" dt="2024-06-13T16:57:58.434" v="4138" actId="208"/>
          <ac:cxnSpMkLst>
            <pc:docMk/>
            <pc:sldMk cId="0" sldId="265"/>
            <ac:cxnSpMk id="39" creationId="{FBFBEB73-88C5-D742-0FF9-9AC1795EEB53}"/>
          </ac:cxnSpMkLst>
        </pc:cxnChg>
        <pc:cxnChg chg="mod">
          <ac:chgData name="Chen, Shuangliang" userId="fa03ab45-8485-4f92-8347-b389ac909c21" providerId="ADAL" clId="{0ADB56F9-879E-46B4-B544-77B1534E1F8B}" dt="2024-06-13T16:57:58.434" v="4138" actId="208"/>
          <ac:cxnSpMkLst>
            <pc:docMk/>
            <pc:sldMk cId="0" sldId="265"/>
            <ac:cxnSpMk id="40" creationId="{6DD9414B-A281-15BF-A3AF-8B68776A611D}"/>
          </ac:cxnSpMkLst>
        </pc:cxnChg>
        <pc:cxnChg chg="mod">
          <ac:chgData name="Chen, Shuangliang" userId="fa03ab45-8485-4f92-8347-b389ac909c21" providerId="ADAL" clId="{0ADB56F9-879E-46B4-B544-77B1534E1F8B}" dt="2024-06-13T16:58:41.920" v="4153" actId="208"/>
          <ac:cxnSpMkLst>
            <pc:docMk/>
            <pc:sldMk cId="0" sldId="265"/>
            <ac:cxnSpMk id="42" creationId="{E2A1CBE2-DEBC-76E9-840F-89973E7904B6}"/>
          </ac:cxnSpMkLst>
        </pc:cxnChg>
        <pc:cxnChg chg="del mod">
          <ac:chgData name="Chen, Shuangliang" userId="fa03ab45-8485-4f92-8347-b389ac909c21" providerId="ADAL" clId="{0ADB56F9-879E-46B4-B544-77B1534E1F8B}" dt="2024-06-13T16:58:10.705" v="4141" actId="478"/>
          <ac:cxnSpMkLst>
            <pc:docMk/>
            <pc:sldMk cId="0" sldId="265"/>
            <ac:cxnSpMk id="43" creationId="{1548DBFB-88A5-B550-C9C7-D77EF4281A54}"/>
          </ac:cxnSpMkLst>
        </pc:cxnChg>
        <pc:cxnChg chg="mod">
          <ac:chgData name="Chen, Shuangliang" userId="fa03ab45-8485-4f92-8347-b389ac909c21" providerId="ADAL" clId="{0ADB56F9-879E-46B4-B544-77B1534E1F8B}" dt="2024-06-13T16:58:41.920" v="4153" actId="208"/>
          <ac:cxnSpMkLst>
            <pc:docMk/>
            <pc:sldMk cId="0" sldId="265"/>
            <ac:cxnSpMk id="44" creationId="{710FF0D1-5123-BB79-EAEA-DB8CB71EC9D8}"/>
          </ac:cxnSpMkLst>
        </pc:cxnChg>
        <pc:cxnChg chg="del mod">
          <ac:chgData name="Chen, Shuangliang" userId="fa03ab45-8485-4f92-8347-b389ac909c21" providerId="ADAL" clId="{0ADB56F9-879E-46B4-B544-77B1534E1F8B}" dt="2024-06-13T16:58:12.204" v="4142" actId="478"/>
          <ac:cxnSpMkLst>
            <pc:docMk/>
            <pc:sldMk cId="0" sldId="265"/>
            <ac:cxnSpMk id="45" creationId="{762965D2-EDFB-0AE0-A255-56487E5DDE82}"/>
          </ac:cxnSpMkLst>
        </pc:cxnChg>
        <pc:cxnChg chg="mod">
          <ac:chgData name="Chen, Shuangliang" userId="fa03ab45-8485-4f92-8347-b389ac909c21" providerId="ADAL" clId="{0ADB56F9-879E-46B4-B544-77B1534E1F8B}" dt="2024-06-13T16:58:41.920" v="4153" actId="208"/>
          <ac:cxnSpMkLst>
            <pc:docMk/>
            <pc:sldMk cId="0" sldId="265"/>
            <ac:cxnSpMk id="46" creationId="{0BC07521-D46C-F309-904D-65A2F611B983}"/>
          </ac:cxnSpMkLst>
        </pc:cxnChg>
        <pc:cxnChg chg="del mod">
          <ac:chgData name="Chen, Shuangliang" userId="fa03ab45-8485-4f92-8347-b389ac909c21" providerId="ADAL" clId="{0ADB56F9-879E-46B4-B544-77B1534E1F8B}" dt="2024-06-13T16:58:13.547" v="4143" actId="478"/>
          <ac:cxnSpMkLst>
            <pc:docMk/>
            <pc:sldMk cId="0" sldId="265"/>
            <ac:cxnSpMk id="47" creationId="{7013FA47-E28E-9E4C-5CC2-6D2A191872DF}"/>
          </ac:cxnSpMkLst>
        </pc:cxnChg>
        <pc:cxnChg chg="mod">
          <ac:chgData name="Chen, Shuangliang" userId="fa03ab45-8485-4f92-8347-b389ac909c21" providerId="ADAL" clId="{0ADB56F9-879E-46B4-B544-77B1534E1F8B}" dt="2024-06-13T16:58:41.920" v="4153" actId="208"/>
          <ac:cxnSpMkLst>
            <pc:docMk/>
            <pc:sldMk cId="0" sldId="265"/>
            <ac:cxnSpMk id="48" creationId="{CB827B38-D9D9-47E7-6ECD-A816184997F5}"/>
          </ac:cxnSpMkLst>
        </pc:cxnChg>
        <pc:cxnChg chg="mod">
          <ac:chgData name="Chen, Shuangliang" userId="fa03ab45-8485-4f92-8347-b389ac909c21" providerId="ADAL" clId="{0ADB56F9-879E-46B4-B544-77B1534E1F8B}" dt="2024-06-13T16:58:41.920" v="4153" actId="208"/>
          <ac:cxnSpMkLst>
            <pc:docMk/>
            <pc:sldMk cId="0" sldId="265"/>
            <ac:cxnSpMk id="50" creationId="{80A4D7B5-FCA6-3E3B-7446-90ABA49E5FDD}"/>
          </ac:cxnSpMkLst>
        </pc:cxnChg>
        <pc:cxnChg chg="del mod">
          <ac:chgData name="Chen, Shuangliang" userId="fa03ab45-8485-4f92-8347-b389ac909c21" providerId="ADAL" clId="{0ADB56F9-879E-46B4-B544-77B1534E1F8B}" dt="2024-06-13T16:58:16.926" v="4144" actId="478"/>
          <ac:cxnSpMkLst>
            <pc:docMk/>
            <pc:sldMk cId="0" sldId="265"/>
            <ac:cxnSpMk id="51" creationId="{FB087754-AD18-6C84-1E2E-54624A9F1359}"/>
          </ac:cxnSpMkLst>
        </pc:cxnChg>
        <pc:cxnChg chg="mod">
          <ac:chgData name="Chen, Shuangliang" userId="fa03ab45-8485-4f92-8347-b389ac909c21" providerId="ADAL" clId="{0ADB56F9-879E-46B4-B544-77B1534E1F8B}" dt="2024-06-13T16:58:41.920" v="4153" actId="208"/>
          <ac:cxnSpMkLst>
            <pc:docMk/>
            <pc:sldMk cId="0" sldId="265"/>
            <ac:cxnSpMk id="52" creationId="{56A8CC65-D603-8B49-C400-6740424B606D}"/>
          </ac:cxnSpMkLst>
        </pc:cxnChg>
        <pc:cxnChg chg="del mod">
          <ac:chgData name="Chen, Shuangliang" userId="fa03ab45-8485-4f92-8347-b389ac909c21" providerId="ADAL" clId="{0ADB56F9-879E-46B4-B544-77B1534E1F8B}" dt="2024-06-13T16:58:18.334" v="4145" actId="478"/>
          <ac:cxnSpMkLst>
            <pc:docMk/>
            <pc:sldMk cId="0" sldId="265"/>
            <ac:cxnSpMk id="53" creationId="{0B9D4C4F-D6CB-6B18-77E5-DED7F09068F9}"/>
          </ac:cxnSpMkLst>
        </pc:cxnChg>
        <pc:cxnChg chg="mod">
          <ac:chgData name="Chen, Shuangliang" userId="fa03ab45-8485-4f92-8347-b389ac909c21" providerId="ADAL" clId="{0ADB56F9-879E-46B4-B544-77B1534E1F8B}" dt="2024-06-13T16:58:41.920" v="4153" actId="208"/>
          <ac:cxnSpMkLst>
            <pc:docMk/>
            <pc:sldMk cId="0" sldId="265"/>
            <ac:cxnSpMk id="54" creationId="{CDAFFA27-42F1-825B-3583-F17CB3050C36}"/>
          </ac:cxnSpMkLst>
        </pc:cxnChg>
        <pc:cxnChg chg="del mod">
          <ac:chgData name="Chen, Shuangliang" userId="fa03ab45-8485-4f92-8347-b389ac909c21" providerId="ADAL" clId="{0ADB56F9-879E-46B4-B544-77B1534E1F8B}" dt="2024-06-13T16:58:19.630" v="4146" actId="478"/>
          <ac:cxnSpMkLst>
            <pc:docMk/>
            <pc:sldMk cId="0" sldId="265"/>
            <ac:cxnSpMk id="55" creationId="{99CD3A20-80D8-FC85-0D7D-3FD2F7F294FD}"/>
          </ac:cxnSpMkLst>
        </pc:cxnChg>
        <pc:cxnChg chg="mod">
          <ac:chgData name="Chen, Shuangliang" userId="fa03ab45-8485-4f92-8347-b389ac909c21" providerId="ADAL" clId="{0ADB56F9-879E-46B4-B544-77B1534E1F8B}" dt="2024-06-13T16:58:41.920" v="4153" actId="208"/>
          <ac:cxnSpMkLst>
            <pc:docMk/>
            <pc:sldMk cId="0" sldId="265"/>
            <ac:cxnSpMk id="56" creationId="{39DF99B6-9D64-CD09-B8ED-837772440F7E}"/>
          </ac:cxnSpMkLst>
        </pc:cxnChg>
        <pc:cxnChg chg="mod">
          <ac:chgData name="Chen, Shuangliang" userId="fa03ab45-8485-4f92-8347-b389ac909c21" providerId="ADAL" clId="{0ADB56F9-879E-46B4-B544-77B1534E1F8B}" dt="2024-06-13T16:58:41.920" v="4153" actId="208"/>
          <ac:cxnSpMkLst>
            <pc:docMk/>
            <pc:sldMk cId="0" sldId="265"/>
            <ac:cxnSpMk id="58" creationId="{763142CF-3309-F00C-4E60-5790A3C69433}"/>
          </ac:cxnSpMkLst>
        </pc:cxnChg>
        <pc:cxnChg chg="del mod">
          <ac:chgData name="Chen, Shuangliang" userId="fa03ab45-8485-4f92-8347-b389ac909c21" providerId="ADAL" clId="{0ADB56F9-879E-46B4-B544-77B1534E1F8B}" dt="2024-06-13T16:58:23.629" v="4149" actId="478"/>
          <ac:cxnSpMkLst>
            <pc:docMk/>
            <pc:sldMk cId="0" sldId="265"/>
            <ac:cxnSpMk id="59" creationId="{C751F9D6-9753-E01F-1122-C10BBCC9DEFB}"/>
          </ac:cxnSpMkLst>
        </pc:cxnChg>
        <pc:cxnChg chg="mod">
          <ac:chgData name="Chen, Shuangliang" userId="fa03ab45-8485-4f92-8347-b389ac909c21" providerId="ADAL" clId="{0ADB56F9-879E-46B4-B544-77B1534E1F8B}" dt="2024-06-13T16:58:41.920" v="4153" actId="208"/>
          <ac:cxnSpMkLst>
            <pc:docMk/>
            <pc:sldMk cId="0" sldId="265"/>
            <ac:cxnSpMk id="60" creationId="{8E9B9DDC-B0A3-0E87-1CA8-D731EE763969}"/>
          </ac:cxnSpMkLst>
        </pc:cxnChg>
        <pc:cxnChg chg="del mod">
          <ac:chgData name="Chen, Shuangliang" userId="fa03ab45-8485-4f92-8347-b389ac909c21" providerId="ADAL" clId="{0ADB56F9-879E-46B4-B544-77B1534E1F8B}" dt="2024-06-13T16:58:22.393" v="4148" actId="478"/>
          <ac:cxnSpMkLst>
            <pc:docMk/>
            <pc:sldMk cId="0" sldId="265"/>
            <ac:cxnSpMk id="61" creationId="{87CC4041-077B-A51A-C948-892A490F2212}"/>
          </ac:cxnSpMkLst>
        </pc:cxnChg>
        <pc:cxnChg chg="mod">
          <ac:chgData name="Chen, Shuangliang" userId="fa03ab45-8485-4f92-8347-b389ac909c21" providerId="ADAL" clId="{0ADB56F9-879E-46B4-B544-77B1534E1F8B}" dt="2024-06-13T16:58:41.920" v="4153" actId="208"/>
          <ac:cxnSpMkLst>
            <pc:docMk/>
            <pc:sldMk cId="0" sldId="265"/>
            <ac:cxnSpMk id="62" creationId="{39D19F49-0A3C-FB1D-729B-AF541B0EE172}"/>
          </ac:cxnSpMkLst>
        </pc:cxnChg>
        <pc:cxnChg chg="del mod">
          <ac:chgData name="Chen, Shuangliang" userId="fa03ab45-8485-4f92-8347-b389ac909c21" providerId="ADAL" clId="{0ADB56F9-879E-46B4-B544-77B1534E1F8B}" dt="2024-06-13T16:58:21.133" v="4147" actId="478"/>
          <ac:cxnSpMkLst>
            <pc:docMk/>
            <pc:sldMk cId="0" sldId="265"/>
            <ac:cxnSpMk id="63" creationId="{9DA748DA-D508-86B4-1027-72A7DC74B927}"/>
          </ac:cxnSpMkLst>
        </pc:cxnChg>
        <pc:cxnChg chg="mod">
          <ac:chgData name="Chen, Shuangliang" userId="fa03ab45-8485-4f92-8347-b389ac909c21" providerId="ADAL" clId="{0ADB56F9-879E-46B4-B544-77B1534E1F8B}" dt="2024-06-13T16:58:41.920" v="4153" actId="208"/>
          <ac:cxnSpMkLst>
            <pc:docMk/>
            <pc:sldMk cId="0" sldId="265"/>
            <ac:cxnSpMk id="128" creationId="{D9AD9998-BE76-BD78-09F7-04F409F2A09C}"/>
          </ac:cxnSpMkLst>
        </pc:cxnChg>
        <pc:cxnChg chg="mod">
          <ac:chgData name="Chen, Shuangliang" userId="fa03ab45-8485-4f92-8347-b389ac909c21" providerId="ADAL" clId="{0ADB56F9-879E-46B4-B544-77B1534E1F8B}" dt="2024-06-13T16:58:41.920" v="4153" actId="208"/>
          <ac:cxnSpMkLst>
            <pc:docMk/>
            <pc:sldMk cId="0" sldId="265"/>
            <ac:cxnSpMk id="130" creationId="{ADD694FE-0BAC-75A8-932A-2D84427FA98A}"/>
          </ac:cxnSpMkLst>
        </pc:cxnChg>
        <pc:cxnChg chg="del mod">
          <ac:chgData name="Chen, Shuangliang" userId="fa03ab45-8485-4f92-8347-b389ac909c21" providerId="ADAL" clId="{0ADB56F9-879E-46B4-B544-77B1534E1F8B}" dt="2024-06-13T16:58:27.765" v="4152" actId="478"/>
          <ac:cxnSpMkLst>
            <pc:docMk/>
            <pc:sldMk cId="0" sldId="265"/>
            <ac:cxnSpMk id="131" creationId="{1C8CC978-A286-96E4-401C-AC0AB975B646}"/>
          </ac:cxnSpMkLst>
        </pc:cxnChg>
        <pc:cxnChg chg="mod">
          <ac:chgData name="Chen, Shuangliang" userId="fa03ab45-8485-4f92-8347-b389ac909c21" providerId="ADAL" clId="{0ADB56F9-879E-46B4-B544-77B1534E1F8B}" dt="2024-06-13T16:58:41.920" v="4153" actId="208"/>
          <ac:cxnSpMkLst>
            <pc:docMk/>
            <pc:sldMk cId="0" sldId="265"/>
            <ac:cxnSpMk id="132" creationId="{D7FC2DA6-FEFC-0FF8-EAE9-9C9F555925AA}"/>
          </ac:cxnSpMkLst>
        </pc:cxnChg>
        <pc:cxnChg chg="del mod">
          <ac:chgData name="Chen, Shuangliang" userId="fa03ab45-8485-4f92-8347-b389ac909c21" providerId="ADAL" clId="{0ADB56F9-879E-46B4-B544-77B1534E1F8B}" dt="2024-06-13T16:58:26.422" v="4151" actId="478"/>
          <ac:cxnSpMkLst>
            <pc:docMk/>
            <pc:sldMk cId="0" sldId="265"/>
            <ac:cxnSpMk id="133" creationId="{37A976C7-EF13-E7DF-7AAC-2BEAB37484AF}"/>
          </ac:cxnSpMkLst>
        </pc:cxnChg>
        <pc:cxnChg chg="mod">
          <ac:chgData name="Chen, Shuangliang" userId="fa03ab45-8485-4f92-8347-b389ac909c21" providerId="ADAL" clId="{0ADB56F9-879E-46B4-B544-77B1534E1F8B}" dt="2024-06-13T16:58:41.920" v="4153" actId="208"/>
          <ac:cxnSpMkLst>
            <pc:docMk/>
            <pc:sldMk cId="0" sldId="265"/>
            <ac:cxnSpMk id="134" creationId="{3CA745E2-2FAC-317C-757F-F048F5A8E646}"/>
          </ac:cxnSpMkLst>
        </pc:cxnChg>
        <pc:cxnChg chg="del mod">
          <ac:chgData name="Chen, Shuangliang" userId="fa03ab45-8485-4f92-8347-b389ac909c21" providerId="ADAL" clId="{0ADB56F9-879E-46B4-B544-77B1534E1F8B}" dt="2024-06-13T16:58:24.904" v="4150" actId="478"/>
          <ac:cxnSpMkLst>
            <pc:docMk/>
            <pc:sldMk cId="0" sldId="265"/>
            <ac:cxnSpMk id="135" creationId="{9C0AAD6E-0F9A-5F6A-B7AD-C242CB990307}"/>
          </ac:cxnSpMkLst>
        </pc:cxnChg>
        <pc:cxnChg chg="mod">
          <ac:chgData name="Chen, Shuangliang" userId="fa03ab45-8485-4f92-8347-b389ac909c21" providerId="ADAL" clId="{0ADB56F9-879E-46B4-B544-77B1534E1F8B}" dt="2024-06-13T16:58:41.920" v="4153" actId="208"/>
          <ac:cxnSpMkLst>
            <pc:docMk/>
            <pc:sldMk cId="0" sldId="265"/>
            <ac:cxnSpMk id="136" creationId="{D87E752B-5937-077B-0F69-AAFA5840D7E4}"/>
          </ac:cxnSpMkLst>
        </pc:cxnChg>
        <pc:cxnChg chg="add mod">
          <ac:chgData name="Chen, Shuangliang" userId="fa03ab45-8485-4f92-8347-b389ac909c21" providerId="ADAL" clId="{0ADB56F9-879E-46B4-B544-77B1534E1F8B}" dt="2024-06-13T17:13:39.332" v="4376" actId="13822"/>
          <ac:cxnSpMkLst>
            <pc:docMk/>
            <pc:sldMk cId="0" sldId="265"/>
            <ac:cxnSpMk id="138" creationId="{734D20D7-EEBF-7361-FCA9-8D96C0C7F7C6}"/>
          </ac:cxnSpMkLst>
        </pc:cxnChg>
      </pc:sldChg>
      <pc:sldChg chg="addSp delSp modSp mod modAnim modNotesTx">
        <pc:chgData name="Chen, Shuangliang" userId="fa03ab45-8485-4f92-8347-b389ac909c21" providerId="ADAL" clId="{0ADB56F9-879E-46B4-B544-77B1534E1F8B}" dt="2024-06-13T17:54:04.408" v="4398" actId="1076"/>
        <pc:sldMkLst>
          <pc:docMk/>
          <pc:sldMk cId="0" sldId="266"/>
        </pc:sldMkLst>
        <pc:spChg chg="mod">
          <ac:chgData name="Chen, Shuangliang" userId="fa03ab45-8485-4f92-8347-b389ac909c21" providerId="ADAL" clId="{0ADB56F9-879E-46B4-B544-77B1534E1F8B}" dt="2024-06-13T17:10:37.739" v="4361" actId="1076"/>
          <ac:spMkLst>
            <pc:docMk/>
            <pc:sldMk cId="0" sldId="266"/>
            <ac:spMk id="2" creationId="{E877D407-5C1D-A2F7-34F3-9C6DC9D23C6F}"/>
          </ac:spMkLst>
        </pc:spChg>
        <pc:spChg chg="add mod">
          <ac:chgData name="Chen, Shuangliang" userId="fa03ab45-8485-4f92-8347-b389ac909c21" providerId="ADAL" clId="{0ADB56F9-879E-46B4-B544-77B1534E1F8B}" dt="2024-06-13T17:10:42.181" v="4362" actId="164"/>
          <ac:spMkLst>
            <pc:docMk/>
            <pc:sldMk cId="0" sldId="266"/>
            <ac:spMk id="3" creationId="{317CDCFC-721A-0FDC-2C38-2B3722D1E323}"/>
          </ac:spMkLst>
        </pc:spChg>
        <pc:spChg chg="add mod">
          <ac:chgData name="Chen, Shuangliang" userId="fa03ab45-8485-4f92-8347-b389ac909c21" providerId="ADAL" clId="{0ADB56F9-879E-46B4-B544-77B1534E1F8B}" dt="2024-06-13T17:10:42.181" v="4362" actId="164"/>
          <ac:spMkLst>
            <pc:docMk/>
            <pc:sldMk cId="0" sldId="266"/>
            <ac:spMk id="4" creationId="{4F089996-0158-3320-EA90-72D6A32437A8}"/>
          </ac:spMkLst>
        </pc:spChg>
        <pc:spChg chg="add mod">
          <ac:chgData name="Chen, Shuangliang" userId="fa03ab45-8485-4f92-8347-b389ac909c21" providerId="ADAL" clId="{0ADB56F9-879E-46B4-B544-77B1534E1F8B}" dt="2024-06-13T17:10:42.181" v="4362" actId="164"/>
          <ac:spMkLst>
            <pc:docMk/>
            <pc:sldMk cId="0" sldId="266"/>
            <ac:spMk id="5" creationId="{B65CE35A-01D7-5650-CC89-060A443654C3}"/>
          </ac:spMkLst>
        </pc:spChg>
        <pc:spChg chg="add mod">
          <ac:chgData name="Chen, Shuangliang" userId="fa03ab45-8485-4f92-8347-b389ac909c21" providerId="ADAL" clId="{0ADB56F9-879E-46B4-B544-77B1534E1F8B}" dt="2024-06-13T17:10:42.181" v="4362" actId="164"/>
          <ac:spMkLst>
            <pc:docMk/>
            <pc:sldMk cId="0" sldId="266"/>
            <ac:spMk id="6" creationId="{7EDD9ABF-A258-40E9-EC46-4D21960F23C5}"/>
          </ac:spMkLst>
        </pc:spChg>
        <pc:spChg chg="add mod">
          <ac:chgData name="Chen, Shuangliang" userId="fa03ab45-8485-4f92-8347-b389ac909c21" providerId="ADAL" clId="{0ADB56F9-879E-46B4-B544-77B1534E1F8B}" dt="2024-06-13T17:10:42.181" v="4362" actId="164"/>
          <ac:spMkLst>
            <pc:docMk/>
            <pc:sldMk cId="0" sldId="266"/>
            <ac:spMk id="7" creationId="{450CDCBD-098F-446E-AD34-443B8598AF75}"/>
          </ac:spMkLst>
        </pc:spChg>
        <pc:spChg chg="add mod">
          <ac:chgData name="Chen, Shuangliang" userId="fa03ab45-8485-4f92-8347-b389ac909c21" providerId="ADAL" clId="{0ADB56F9-879E-46B4-B544-77B1534E1F8B}" dt="2024-06-13T17:10:42.181" v="4362" actId="164"/>
          <ac:spMkLst>
            <pc:docMk/>
            <pc:sldMk cId="0" sldId="266"/>
            <ac:spMk id="8" creationId="{0F8E8F3D-FDC8-FD5B-8604-690BC09C584F}"/>
          </ac:spMkLst>
        </pc:spChg>
        <pc:spChg chg="add mod">
          <ac:chgData name="Chen, Shuangliang" userId="fa03ab45-8485-4f92-8347-b389ac909c21" providerId="ADAL" clId="{0ADB56F9-879E-46B4-B544-77B1534E1F8B}" dt="2024-06-13T17:10:42.181" v="4362" actId="164"/>
          <ac:spMkLst>
            <pc:docMk/>
            <pc:sldMk cId="0" sldId="266"/>
            <ac:spMk id="9" creationId="{195DA2BA-BBBA-27CE-3E58-95FB2222EE9D}"/>
          </ac:spMkLst>
        </pc:spChg>
        <pc:spChg chg="add mod">
          <ac:chgData name="Chen, Shuangliang" userId="fa03ab45-8485-4f92-8347-b389ac909c21" providerId="ADAL" clId="{0ADB56F9-879E-46B4-B544-77B1534E1F8B}" dt="2024-06-13T17:10:42.181" v="4362" actId="164"/>
          <ac:spMkLst>
            <pc:docMk/>
            <pc:sldMk cId="0" sldId="266"/>
            <ac:spMk id="10" creationId="{663A43CF-327F-8C44-616C-691B5E3F792B}"/>
          </ac:spMkLst>
        </pc:spChg>
        <pc:spChg chg="add mod">
          <ac:chgData name="Chen, Shuangliang" userId="fa03ab45-8485-4f92-8347-b389ac909c21" providerId="ADAL" clId="{0ADB56F9-879E-46B4-B544-77B1534E1F8B}" dt="2024-06-13T17:10:42.181" v="4362" actId="164"/>
          <ac:spMkLst>
            <pc:docMk/>
            <pc:sldMk cId="0" sldId="266"/>
            <ac:spMk id="11" creationId="{066ACE8D-2E65-9A17-963A-A187FAC2FC51}"/>
          </ac:spMkLst>
        </pc:spChg>
        <pc:spChg chg="add mod">
          <ac:chgData name="Chen, Shuangliang" userId="fa03ab45-8485-4f92-8347-b389ac909c21" providerId="ADAL" clId="{0ADB56F9-879E-46B4-B544-77B1534E1F8B}" dt="2024-06-13T17:10:42.181" v="4362" actId="164"/>
          <ac:spMkLst>
            <pc:docMk/>
            <pc:sldMk cId="0" sldId="266"/>
            <ac:spMk id="12" creationId="{84724518-2DD8-5D25-4563-7FFF0D6F0758}"/>
          </ac:spMkLst>
        </pc:spChg>
        <pc:spChg chg="add mod">
          <ac:chgData name="Chen, Shuangliang" userId="fa03ab45-8485-4f92-8347-b389ac909c21" providerId="ADAL" clId="{0ADB56F9-879E-46B4-B544-77B1534E1F8B}" dt="2024-06-13T17:10:42.181" v="4362" actId="164"/>
          <ac:spMkLst>
            <pc:docMk/>
            <pc:sldMk cId="0" sldId="266"/>
            <ac:spMk id="13" creationId="{5A53D3CB-FFED-9280-5E9F-F29036D4CF8B}"/>
          </ac:spMkLst>
        </pc:spChg>
        <pc:spChg chg="add mod">
          <ac:chgData name="Chen, Shuangliang" userId="fa03ab45-8485-4f92-8347-b389ac909c21" providerId="ADAL" clId="{0ADB56F9-879E-46B4-B544-77B1534E1F8B}" dt="2024-06-13T17:10:42.181" v="4362" actId="164"/>
          <ac:spMkLst>
            <pc:docMk/>
            <pc:sldMk cId="0" sldId="266"/>
            <ac:spMk id="14" creationId="{E558A127-0232-312C-50C9-46B019886A02}"/>
          </ac:spMkLst>
        </pc:spChg>
        <pc:spChg chg="add mod">
          <ac:chgData name="Chen, Shuangliang" userId="fa03ab45-8485-4f92-8347-b389ac909c21" providerId="ADAL" clId="{0ADB56F9-879E-46B4-B544-77B1534E1F8B}" dt="2024-06-13T17:10:42.181" v="4362" actId="164"/>
          <ac:spMkLst>
            <pc:docMk/>
            <pc:sldMk cId="0" sldId="266"/>
            <ac:spMk id="15" creationId="{C6C606B4-1831-3EA8-B6A3-2ACB0058A1E4}"/>
          </ac:spMkLst>
        </pc:spChg>
        <pc:spChg chg="add mod">
          <ac:chgData name="Chen, Shuangliang" userId="fa03ab45-8485-4f92-8347-b389ac909c21" providerId="ADAL" clId="{0ADB56F9-879E-46B4-B544-77B1534E1F8B}" dt="2024-06-13T17:10:42.181" v="4362" actId="164"/>
          <ac:spMkLst>
            <pc:docMk/>
            <pc:sldMk cId="0" sldId="266"/>
            <ac:spMk id="16" creationId="{B1B0595B-5BE2-E2F8-6574-509E02F6A309}"/>
          </ac:spMkLst>
        </pc:spChg>
        <pc:spChg chg="add mod">
          <ac:chgData name="Chen, Shuangliang" userId="fa03ab45-8485-4f92-8347-b389ac909c21" providerId="ADAL" clId="{0ADB56F9-879E-46B4-B544-77B1534E1F8B}" dt="2024-06-13T17:10:42.181" v="4362" actId="164"/>
          <ac:spMkLst>
            <pc:docMk/>
            <pc:sldMk cId="0" sldId="266"/>
            <ac:spMk id="17" creationId="{EDE1D5F7-7543-58EC-E45E-21592E8E8484}"/>
          </ac:spMkLst>
        </pc:spChg>
        <pc:spChg chg="add mod">
          <ac:chgData name="Chen, Shuangliang" userId="fa03ab45-8485-4f92-8347-b389ac909c21" providerId="ADAL" clId="{0ADB56F9-879E-46B4-B544-77B1534E1F8B}" dt="2024-06-13T17:10:42.181" v="4362" actId="164"/>
          <ac:spMkLst>
            <pc:docMk/>
            <pc:sldMk cId="0" sldId="266"/>
            <ac:spMk id="18" creationId="{67F6AC66-8882-258E-446E-BB6D45C58EE0}"/>
          </ac:spMkLst>
        </pc:spChg>
        <pc:spChg chg="add mod">
          <ac:chgData name="Chen, Shuangliang" userId="fa03ab45-8485-4f92-8347-b389ac909c21" providerId="ADAL" clId="{0ADB56F9-879E-46B4-B544-77B1534E1F8B}" dt="2024-06-13T17:10:42.181" v="4362" actId="164"/>
          <ac:spMkLst>
            <pc:docMk/>
            <pc:sldMk cId="0" sldId="266"/>
            <ac:spMk id="19" creationId="{F820DBDD-8D9B-DE4F-0A67-65A704F2B48D}"/>
          </ac:spMkLst>
        </pc:spChg>
        <pc:spChg chg="add mod">
          <ac:chgData name="Chen, Shuangliang" userId="fa03ab45-8485-4f92-8347-b389ac909c21" providerId="ADAL" clId="{0ADB56F9-879E-46B4-B544-77B1534E1F8B}" dt="2024-06-13T17:10:42.181" v="4362" actId="164"/>
          <ac:spMkLst>
            <pc:docMk/>
            <pc:sldMk cId="0" sldId="266"/>
            <ac:spMk id="20" creationId="{D2692C77-DD36-B62C-2B8F-1B93EC17DC8D}"/>
          </ac:spMkLst>
        </pc:spChg>
        <pc:spChg chg="add mod">
          <ac:chgData name="Chen, Shuangliang" userId="fa03ab45-8485-4f92-8347-b389ac909c21" providerId="ADAL" clId="{0ADB56F9-879E-46B4-B544-77B1534E1F8B}" dt="2024-06-13T17:10:42.181" v="4362" actId="164"/>
          <ac:spMkLst>
            <pc:docMk/>
            <pc:sldMk cId="0" sldId="266"/>
            <ac:spMk id="21" creationId="{2723F0BB-3156-18A7-B176-C468FF73ED27}"/>
          </ac:spMkLst>
        </pc:spChg>
        <pc:spChg chg="add mod">
          <ac:chgData name="Chen, Shuangliang" userId="fa03ab45-8485-4f92-8347-b389ac909c21" providerId="ADAL" clId="{0ADB56F9-879E-46B4-B544-77B1534E1F8B}" dt="2024-06-13T17:10:42.181" v="4362" actId="164"/>
          <ac:spMkLst>
            <pc:docMk/>
            <pc:sldMk cId="0" sldId="266"/>
            <ac:spMk id="22" creationId="{40834720-C253-B2FF-531D-C9D7F875B849}"/>
          </ac:spMkLst>
        </pc:spChg>
        <pc:spChg chg="add mod">
          <ac:chgData name="Chen, Shuangliang" userId="fa03ab45-8485-4f92-8347-b389ac909c21" providerId="ADAL" clId="{0ADB56F9-879E-46B4-B544-77B1534E1F8B}" dt="2024-06-13T17:10:09.091" v="4355" actId="164"/>
          <ac:spMkLst>
            <pc:docMk/>
            <pc:sldMk cId="0" sldId="266"/>
            <ac:spMk id="155" creationId="{734FFF9F-DB66-30D7-5AA1-E1AB0992ECBD}"/>
          </ac:spMkLst>
        </pc:spChg>
        <pc:spChg chg="add mod">
          <ac:chgData name="Chen, Shuangliang" userId="fa03ab45-8485-4f92-8347-b389ac909c21" providerId="ADAL" clId="{0ADB56F9-879E-46B4-B544-77B1534E1F8B}" dt="2024-06-13T17:10:09.091" v="4355" actId="164"/>
          <ac:spMkLst>
            <pc:docMk/>
            <pc:sldMk cId="0" sldId="266"/>
            <ac:spMk id="156" creationId="{E8B8A705-4988-A259-2948-B85B8E2577AA}"/>
          </ac:spMkLst>
        </pc:spChg>
        <pc:spChg chg="add mod">
          <ac:chgData name="Chen, Shuangliang" userId="fa03ab45-8485-4f92-8347-b389ac909c21" providerId="ADAL" clId="{0ADB56F9-879E-46B4-B544-77B1534E1F8B}" dt="2024-06-13T17:10:09.091" v="4355" actId="164"/>
          <ac:spMkLst>
            <pc:docMk/>
            <pc:sldMk cId="0" sldId="266"/>
            <ac:spMk id="157" creationId="{EBC8C958-4149-BF83-156A-3A9FE7674A97}"/>
          </ac:spMkLst>
        </pc:spChg>
        <pc:spChg chg="add mod">
          <ac:chgData name="Chen, Shuangliang" userId="fa03ab45-8485-4f92-8347-b389ac909c21" providerId="ADAL" clId="{0ADB56F9-879E-46B4-B544-77B1534E1F8B}" dt="2024-06-13T17:10:09.091" v="4355" actId="164"/>
          <ac:spMkLst>
            <pc:docMk/>
            <pc:sldMk cId="0" sldId="266"/>
            <ac:spMk id="158" creationId="{C6AB059A-4C84-6D6D-8030-82BE30631578}"/>
          </ac:spMkLst>
        </pc:spChg>
        <pc:spChg chg="add del mod">
          <ac:chgData name="Chen, Shuangliang" userId="fa03ab45-8485-4f92-8347-b389ac909c21" providerId="ADAL" clId="{0ADB56F9-879E-46B4-B544-77B1534E1F8B}" dt="2024-06-13T17:04:31.203" v="4186" actId="478"/>
          <ac:spMkLst>
            <pc:docMk/>
            <pc:sldMk cId="0" sldId="266"/>
            <ac:spMk id="159" creationId="{018F9EE5-27CE-A1C2-5C7D-511ABFBB05C8}"/>
          </ac:spMkLst>
        </pc:spChg>
        <pc:spChg chg="add del mod">
          <ac:chgData name="Chen, Shuangliang" userId="fa03ab45-8485-4f92-8347-b389ac909c21" providerId="ADAL" clId="{0ADB56F9-879E-46B4-B544-77B1534E1F8B}" dt="2024-06-13T17:03:58.823" v="4171" actId="478"/>
          <ac:spMkLst>
            <pc:docMk/>
            <pc:sldMk cId="0" sldId="266"/>
            <ac:spMk id="160" creationId="{2438106A-EB1A-4BD0-B9BC-FDD84F782F4D}"/>
          </ac:spMkLst>
        </pc:spChg>
        <pc:spChg chg="add del mod">
          <ac:chgData name="Chen, Shuangliang" userId="fa03ab45-8485-4f92-8347-b389ac909c21" providerId="ADAL" clId="{0ADB56F9-879E-46B4-B544-77B1534E1F8B}" dt="2024-06-13T17:04:31.203" v="4186" actId="478"/>
          <ac:spMkLst>
            <pc:docMk/>
            <pc:sldMk cId="0" sldId="266"/>
            <ac:spMk id="161" creationId="{07204F01-04B6-E4A2-B2AB-65B74835BB55}"/>
          </ac:spMkLst>
        </pc:spChg>
        <pc:spChg chg="add del mod">
          <ac:chgData name="Chen, Shuangliang" userId="fa03ab45-8485-4f92-8347-b389ac909c21" providerId="ADAL" clId="{0ADB56F9-879E-46B4-B544-77B1534E1F8B}" dt="2024-06-13T17:04:00.373" v="4173" actId="478"/>
          <ac:spMkLst>
            <pc:docMk/>
            <pc:sldMk cId="0" sldId="266"/>
            <ac:spMk id="162" creationId="{8788336E-ABC3-4344-ECD0-1136FC649785}"/>
          </ac:spMkLst>
        </pc:spChg>
        <pc:spChg chg="add del mod">
          <ac:chgData name="Chen, Shuangliang" userId="fa03ab45-8485-4f92-8347-b389ac909c21" providerId="ADAL" clId="{0ADB56F9-879E-46B4-B544-77B1534E1F8B}" dt="2024-06-13T17:04:31.203" v="4186" actId="478"/>
          <ac:spMkLst>
            <pc:docMk/>
            <pc:sldMk cId="0" sldId="266"/>
            <ac:spMk id="163" creationId="{A9DBD6E7-AA9B-8917-19AB-D8E7DC5011A1}"/>
          </ac:spMkLst>
        </pc:spChg>
        <pc:spChg chg="add del mod">
          <ac:chgData name="Chen, Shuangliang" userId="fa03ab45-8485-4f92-8347-b389ac909c21" providerId="ADAL" clId="{0ADB56F9-879E-46B4-B544-77B1534E1F8B}" dt="2024-06-13T17:04:01.072" v="4174" actId="478"/>
          <ac:spMkLst>
            <pc:docMk/>
            <pc:sldMk cId="0" sldId="266"/>
            <ac:spMk id="164" creationId="{0EBBF515-E817-7C22-A1CF-AD82B2E1FE2B}"/>
          </ac:spMkLst>
        </pc:spChg>
        <pc:spChg chg="add del mod">
          <ac:chgData name="Chen, Shuangliang" userId="fa03ab45-8485-4f92-8347-b389ac909c21" providerId="ADAL" clId="{0ADB56F9-879E-46B4-B544-77B1534E1F8B}" dt="2024-06-13T17:04:31.203" v="4186" actId="478"/>
          <ac:spMkLst>
            <pc:docMk/>
            <pc:sldMk cId="0" sldId="266"/>
            <ac:spMk id="165" creationId="{54B79034-E78E-6603-198F-0DCADA2D181E}"/>
          </ac:spMkLst>
        </pc:spChg>
        <pc:spChg chg="add del mod">
          <ac:chgData name="Chen, Shuangliang" userId="fa03ab45-8485-4f92-8347-b389ac909c21" providerId="ADAL" clId="{0ADB56F9-879E-46B4-B544-77B1534E1F8B}" dt="2024-06-13T17:04:01.989" v="4175" actId="478"/>
          <ac:spMkLst>
            <pc:docMk/>
            <pc:sldMk cId="0" sldId="266"/>
            <ac:spMk id="166" creationId="{E56B9317-8B56-5AF7-835B-99682C64908C}"/>
          </ac:spMkLst>
        </pc:spChg>
        <pc:spChg chg="add del mod">
          <ac:chgData name="Chen, Shuangliang" userId="fa03ab45-8485-4f92-8347-b389ac909c21" providerId="ADAL" clId="{0ADB56F9-879E-46B4-B544-77B1534E1F8B}" dt="2024-06-13T17:05:14.620" v="4218" actId="478"/>
          <ac:spMkLst>
            <pc:docMk/>
            <pc:sldMk cId="0" sldId="266"/>
            <ac:spMk id="167" creationId="{3094CA85-D938-5CD9-8909-A98D117FA130}"/>
          </ac:spMkLst>
        </pc:spChg>
        <pc:spChg chg="add del mod">
          <ac:chgData name="Chen, Shuangliang" userId="fa03ab45-8485-4f92-8347-b389ac909c21" providerId="ADAL" clId="{0ADB56F9-879E-46B4-B544-77B1534E1F8B}" dt="2024-06-13T17:04:06.954" v="4180" actId="478"/>
          <ac:spMkLst>
            <pc:docMk/>
            <pc:sldMk cId="0" sldId="266"/>
            <ac:spMk id="168" creationId="{3468BAFB-73C0-C154-ADFA-2B29753EDB6A}"/>
          </ac:spMkLst>
        </pc:spChg>
        <pc:spChg chg="add del mod">
          <ac:chgData name="Chen, Shuangliang" userId="fa03ab45-8485-4f92-8347-b389ac909c21" providerId="ADAL" clId="{0ADB56F9-879E-46B4-B544-77B1534E1F8B}" dt="2024-06-13T17:05:13.926" v="4217" actId="478"/>
          <ac:spMkLst>
            <pc:docMk/>
            <pc:sldMk cId="0" sldId="266"/>
            <ac:spMk id="169" creationId="{D75B4EDB-DAFC-6FAE-5759-E78D70A2E269}"/>
          </ac:spMkLst>
        </pc:spChg>
        <pc:spChg chg="add del mod">
          <ac:chgData name="Chen, Shuangliang" userId="fa03ab45-8485-4f92-8347-b389ac909c21" providerId="ADAL" clId="{0ADB56F9-879E-46B4-B544-77B1534E1F8B}" dt="2024-06-13T17:04:05.259" v="4178" actId="478"/>
          <ac:spMkLst>
            <pc:docMk/>
            <pc:sldMk cId="0" sldId="266"/>
            <ac:spMk id="170" creationId="{A753BD60-F27D-863C-1511-D02416ECE2F0}"/>
          </ac:spMkLst>
        </pc:spChg>
        <pc:spChg chg="add del mod">
          <ac:chgData name="Chen, Shuangliang" userId="fa03ab45-8485-4f92-8347-b389ac909c21" providerId="ADAL" clId="{0ADB56F9-879E-46B4-B544-77B1534E1F8B}" dt="2024-06-13T17:05:13.352" v="4216" actId="478"/>
          <ac:spMkLst>
            <pc:docMk/>
            <pc:sldMk cId="0" sldId="266"/>
            <ac:spMk id="171" creationId="{116AE440-5530-C886-BFB2-2C1E5BA4793C}"/>
          </ac:spMkLst>
        </pc:spChg>
        <pc:spChg chg="add del mod">
          <ac:chgData name="Chen, Shuangliang" userId="fa03ab45-8485-4f92-8347-b389ac909c21" providerId="ADAL" clId="{0ADB56F9-879E-46B4-B544-77B1534E1F8B}" dt="2024-06-13T17:04:06.092" v="4179" actId="478"/>
          <ac:spMkLst>
            <pc:docMk/>
            <pc:sldMk cId="0" sldId="266"/>
            <ac:spMk id="172" creationId="{89025495-CCE4-EB87-AE11-E9A77C87FD06}"/>
          </ac:spMkLst>
        </pc:spChg>
        <pc:spChg chg="add del mod">
          <ac:chgData name="Chen, Shuangliang" userId="fa03ab45-8485-4f92-8347-b389ac909c21" providerId="ADAL" clId="{0ADB56F9-879E-46B4-B544-77B1534E1F8B}" dt="2024-06-13T17:05:12.344" v="4215" actId="478"/>
          <ac:spMkLst>
            <pc:docMk/>
            <pc:sldMk cId="0" sldId="266"/>
            <ac:spMk id="173" creationId="{70C99EC0-1E69-9820-DF14-79A8CC2CD417}"/>
          </ac:spMkLst>
        </pc:spChg>
        <pc:spChg chg="add del mod">
          <ac:chgData name="Chen, Shuangliang" userId="fa03ab45-8485-4f92-8347-b389ac909c21" providerId="ADAL" clId="{0ADB56F9-879E-46B4-B544-77B1534E1F8B}" dt="2024-06-13T17:04:03.515" v="4176" actId="478"/>
          <ac:spMkLst>
            <pc:docMk/>
            <pc:sldMk cId="0" sldId="266"/>
            <ac:spMk id="174" creationId="{40E8FC7C-1136-FADF-83E8-B9ED7F4059A0}"/>
          </ac:spMkLst>
        </pc:spChg>
        <pc:spChg chg="add mod">
          <ac:chgData name="Chen, Shuangliang" userId="fa03ab45-8485-4f92-8347-b389ac909c21" providerId="ADAL" clId="{0ADB56F9-879E-46B4-B544-77B1534E1F8B}" dt="2024-06-13T17:10:09.091" v="4355" actId="164"/>
          <ac:spMkLst>
            <pc:docMk/>
            <pc:sldMk cId="0" sldId="266"/>
            <ac:spMk id="248" creationId="{EA67081E-2CD4-664F-19F3-B91C51BF2667}"/>
          </ac:spMkLst>
        </pc:spChg>
        <pc:spChg chg="add mod">
          <ac:chgData name="Chen, Shuangliang" userId="fa03ab45-8485-4f92-8347-b389ac909c21" providerId="ADAL" clId="{0ADB56F9-879E-46B4-B544-77B1534E1F8B}" dt="2024-06-13T17:10:09.091" v="4355" actId="164"/>
          <ac:spMkLst>
            <pc:docMk/>
            <pc:sldMk cId="0" sldId="266"/>
            <ac:spMk id="249" creationId="{CE76F224-C766-42C2-8828-5513DCA126B9}"/>
          </ac:spMkLst>
        </pc:spChg>
        <pc:spChg chg="add mod">
          <ac:chgData name="Chen, Shuangliang" userId="fa03ab45-8485-4f92-8347-b389ac909c21" providerId="ADAL" clId="{0ADB56F9-879E-46B4-B544-77B1534E1F8B}" dt="2024-06-13T17:10:09.091" v="4355" actId="164"/>
          <ac:spMkLst>
            <pc:docMk/>
            <pc:sldMk cId="0" sldId="266"/>
            <ac:spMk id="250" creationId="{9080E306-C1FD-4962-29E3-A4726BDA470C}"/>
          </ac:spMkLst>
        </pc:spChg>
        <pc:spChg chg="add mod">
          <ac:chgData name="Chen, Shuangliang" userId="fa03ab45-8485-4f92-8347-b389ac909c21" providerId="ADAL" clId="{0ADB56F9-879E-46B4-B544-77B1534E1F8B}" dt="2024-06-13T17:10:09.091" v="4355" actId="164"/>
          <ac:spMkLst>
            <pc:docMk/>
            <pc:sldMk cId="0" sldId="266"/>
            <ac:spMk id="251" creationId="{22917326-20CE-3EF0-6714-3104EBBE15C1}"/>
          </ac:spMkLst>
        </pc:spChg>
        <pc:spChg chg="add mod">
          <ac:chgData name="Chen, Shuangliang" userId="fa03ab45-8485-4f92-8347-b389ac909c21" providerId="ADAL" clId="{0ADB56F9-879E-46B4-B544-77B1534E1F8B}" dt="2024-06-13T17:10:09.091" v="4355" actId="164"/>
          <ac:spMkLst>
            <pc:docMk/>
            <pc:sldMk cId="0" sldId="266"/>
            <ac:spMk id="252" creationId="{6BBDC389-AE52-459C-F4D2-8CB3B1927116}"/>
          </ac:spMkLst>
        </pc:spChg>
        <pc:spChg chg="add mod">
          <ac:chgData name="Chen, Shuangliang" userId="fa03ab45-8485-4f92-8347-b389ac909c21" providerId="ADAL" clId="{0ADB56F9-879E-46B4-B544-77B1534E1F8B}" dt="2024-06-13T17:10:09.091" v="4355" actId="164"/>
          <ac:spMkLst>
            <pc:docMk/>
            <pc:sldMk cId="0" sldId="266"/>
            <ac:spMk id="253" creationId="{374B8190-78CB-1B44-C733-8A66DD355259}"/>
          </ac:spMkLst>
        </pc:spChg>
        <pc:spChg chg="add mod">
          <ac:chgData name="Chen, Shuangliang" userId="fa03ab45-8485-4f92-8347-b389ac909c21" providerId="ADAL" clId="{0ADB56F9-879E-46B4-B544-77B1534E1F8B}" dt="2024-06-13T17:10:09.091" v="4355" actId="164"/>
          <ac:spMkLst>
            <pc:docMk/>
            <pc:sldMk cId="0" sldId="266"/>
            <ac:spMk id="254" creationId="{886E0EB7-6EE6-BDE7-7079-1AA1DEE7809E}"/>
          </ac:spMkLst>
        </pc:spChg>
        <pc:spChg chg="add mod">
          <ac:chgData name="Chen, Shuangliang" userId="fa03ab45-8485-4f92-8347-b389ac909c21" providerId="ADAL" clId="{0ADB56F9-879E-46B4-B544-77B1534E1F8B}" dt="2024-06-13T17:10:09.091" v="4355" actId="164"/>
          <ac:spMkLst>
            <pc:docMk/>
            <pc:sldMk cId="0" sldId="266"/>
            <ac:spMk id="255" creationId="{5B03AD6E-9762-5114-FCFC-0E290279E287}"/>
          </ac:spMkLst>
        </pc:spChg>
        <pc:grpChg chg="add mod">
          <ac:chgData name="Chen, Shuangliang" userId="fa03ab45-8485-4f92-8347-b389ac909c21" providerId="ADAL" clId="{0ADB56F9-879E-46B4-B544-77B1534E1F8B}" dt="2024-06-13T17:10:42.181" v="4362" actId="164"/>
          <ac:grpSpMkLst>
            <pc:docMk/>
            <pc:sldMk cId="0" sldId="266"/>
            <ac:grpSpMk id="55" creationId="{54225569-3271-9452-CB68-E751913F5F6E}"/>
          </ac:grpSpMkLst>
        </pc:grpChg>
        <pc:grpChg chg="add del mod">
          <ac:chgData name="Chen, Shuangliang" userId="fa03ab45-8485-4f92-8347-b389ac909c21" providerId="ADAL" clId="{0ADB56F9-879E-46B4-B544-77B1534E1F8B}" dt="2024-06-13T17:03:55.362" v="4170" actId="478"/>
          <ac:grpSpMkLst>
            <pc:docMk/>
            <pc:sldMk cId="0" sldId="266"/>
            <ac:grpSpMk id="207" creationId="{5C6F1B87-7A17-9DB2-DD77-D7BE67405093}"/>
          </ac:grpSpMkLst>
        </pc:grpChg>
        <pc:grpChg chg="add mod">
          <ac:chgData name="Chen, Shuangliang" userId="fa03ab45-8485-4f92-8347-b389ac909c21" providerId="ADAL" clId="{0ADB56F9-879E-46B4-B544-77B1534E1F8B}" dt="2024-06-13T17:11:24.633" v="4370" actId="1076"/>
          <ac:grpSpMkLst>
            <pc:docMk/>
            <pc:sldMk cId="0" sldId="266"/>
            <ac:grpSpMk id="325" creationId="{C877D19F-147D-2BD9-C55C-6DC47C3AFD25}"/>
          </ac:grpSpMkLst>
        </pc:grpChg>
        <pc:grpChg chg="add mod">
          <ac:chgData name="Chen, Shuangliang" userId="fa03ab45-8485-4f92-8347-b389ac909c21" providerId="ADAL" clId="{0ADB56F9-879E-46B4-B544-77B1534E1F8B}" dt="2024-06-13T17:11:24.633" v="4370" actId="1076"/>
          <ac:grpSpMkLst>
            <pc:docMk/>
            <pc:sldMk cId="0" sldId="266"/>
            <ac:grpSpMk id="326" creationId="{71D65806-5854-D761-5011-C3479785EA39}"/>
          </ac:grpSpMkLst>
        </pc:grpChg>
        <pc:picChg chg="add mod">
          <ac:chgData name="Chen, Shuangliang" userId="fa03ab45-8485-4f92-8347-b389ac909c21" providerId="ADAL" clId="{0ADB56F9-879E-46B4-B544-77B1534E1F8B}" dt="2024-06-13T17:54:04.408" v="4398" actId="1076"/>
          <ac:picMkLst>
            <pc:docMk/>
            <pc:sldMk cId="0" sldId="266"/>
            <ac:picMk id="327" creationId="{9F0C2E54-1195-636A-5582-82E2D832DA97}"/>
          </ac:picMkLst>
        </pc:picChg>
        <pc:cxnChg chg="add mod">
          <ac:chgData name="Chen, Shuangliang" userId="fa03ab45-8485-4f92-8347-b389ac909c21" providerId="ADAL" clId="{0ADB56F9-879E-46B4-B544-77B1534E1F8B}" dt="2024-06-13T17:10:42.181" v="4362" actId="164"/>
          <ac:cxnSpMkLst>
            <pc:docMk/>
            <pc:sldMk cId="0" sldId="266"/>
            <ac:cxnSpMk id="23" creationId="{B04F07E6-6D71-8319-9D95-E454132E7FEE}"/>
          </ac:cxnSpMkLst>
        </pc:cxnChg>
        <pc:cxnChg chg="add mod">
          <ac:chgData name="Chen, Shuangliang" userId="fa03ab45-8485-4f92-8347-b389ac909c21" providerId="ADAL" clId="{0ADB56F9-879E-46B4-B544-77B1534E1F8B}" dt="2024-06-13T17:10:42.181" v="4362" actId="164"/>
          <ac:cxnSpMkLst>
            <pc:docMk/>
            <pc:sldMk cId="0" sldId="266"/>
            <ac:cxnSpMk id="24" creationId="{126400E7-E7C2-0EA8-8F7F-C5772FB3A54D}"/>
          </ac:cxnSpMkLst>
        </pc:cxnChg>
        <pc:cxnChg chg="add mod">
          <ac:chgData name="Chen, Shuangliang" userId="fa03ab45-8485-4f92-8347-b389ac909c21" providerId="ADAL" clId="{0ADB56F9-879E-46B4-B544-77B1534E1F8B}" dt="2024-06-13T17:10:42.181" v="4362" actId="164"/>
          <ac:cxnSpMkLst>
            <pc:docMk/>
            <pc:sldMk cId="0" sldId="266"/>
            <ac:cxnSpMk id="25" creationId="{608256CE-7FDA-EFEA-9E83-49E98813F2FE}"/>
          </ac:cxnSpMkLst>
        </pc:cxnChg>
        <pc:cxnChg chg="add mod">
          <ac:chgData name="Chen, Shuangliang" userId="fa03ab45-8485-4f92-8347-b389ac909c21" providerId="ADAL" clId="{0ADB56F9-879E-46B4-B544-77B1534E1F8B}" dt="2024-06-13T17:10:42.181" v="4362" actId="164"/>
          <ac:cxnSpMkLst>
            <pc:docMk/>
            <pc:sldMk cId="0" sldId="266"/>
            <ac:cxnSpMk id="26" creationId="{2E3FD077-667F-481A-6C9B-3EB94AC3EA5D}"/>
          </ac:cxnSpMkLst>
        </pc:cxnChg>
        <pc:cxnChg chg="add mod">
          <ac:chgData name="Chen, Shuangliang" userId="fa03ab45-8485-4f92-8347-b389ac909c21" providerId="ADAL" clId="{0ADB56F9-879E-46B4-B544-77B1534E1F8B}" dt="2024-06-13T17:10:42.181" v="4362" actId="164"/>
          <ac:cxnSpMkLst>
            <pc:docMk/>
            <pc:sldMk cId="0" sldId="266"/>
            <ac:cxnSpMk id="27" creationId="{15F646F3-078E-9612-A429-E4147361076E}"/>
          </ac:cxnSpMkLst>
        </pc:cxnChg>
        <pc:cxnChg chg="add mod">
          <ac:chgData name="Chen, Shuangliang" userId="fa03ab45-8485-4f92-8347-b389ac909c21" providerId="ADAL" clId="{0ADB56F9-879E-46B4-B544-77B1534E1F8B}" dt="2024-06-13T17:10:42.181" v="4362" actId="164"/>
          <ac:cxnSpMkLst>
            <pc:docMk/>
            <pc:sldMk cId="0" sldId="266"/>
            <ac:cxnSpMk id="28" creationId="{9A3B274F-0F60-6630-5336-2A3564F37F02}"/>
          </ac:cxnSpMkLst>
        </pc:cxnChg>
        <pc:cxnChg chg="add mod">
          <ac:chgData name="Chen, Shuangliang" userId="fa03ab45-8485-4f92-8347-b389ac909c21" providerId="ADAL" clId="{0ADB56F9-879E-46B4-B544-77B1534E1F8B}" dt="2024-06-13T17:10:42.181" v="4362" actId="164"/>
          <ac:cxnSpMkLst>
            <pc:docMk/>
            <pc:sldMk cId="0" sldId="266"/>
            <ac:cxnSpMk id="29" creationId="{82B05657-F80C-4E04-92D5-B4411F121A4F}"/>
          </ac:cxnSpMkLst>
        </pc:cxnChg>
        <pc:cxnChg chg="add mod">
          <ac:chgData name="Chen, Shuangliang" userId="fa03ab45-8485-4f92-8347-b389ac909c21" providerId="ADAL" clId="{0ADB56F9-879E-46B4-B544-77B1534E1F8B}" dt="2024-06-13T17:10:42.181" v="4362" actId="164"/>
          <ac:cxnSpMkLst>
            <pc:docMk/>
            <pc:sldMk cId="0" sldId="266"/>
            <ac:cxnSpMk id="30" creationId="{B93A4D71-CA7A-B7E4-E3F0-F6B014119568}"/>
          </ac:cxnSpMkLst>
        </pc:cxnChg>
        <pc:cxnChg chg="add mod">
          <ac:chgData name="Chen, Shuangliang" userId="fa03ab45-8485-4f92-8347-b389ac909c21" providerId="ADAL" clId="{0ADB56F9-879E-46B4-B544-77B1534E1F8B}" dt="2024-06-13T17:10:42.181" v="4362" actId="164"/>
          <ac:cxnSpMkLst>
            <pc:docMk/>
            <pc:sldMk cId="0" sldId="266"/>
            <ac:cxnSpMk id="31" creationId="{E72ECF07-2310-27B6-258C-78FEB2461E49}"/>
          </ac:cxnSpMkLst>
        </pc:cxnChg>
        <pc:cxnChg chg="add mod">
          <ac:chgData name="Chen, Shuangliang" userId="fa03ab45-8485-4f92-8347-b389ac909c21" providerId="ADAL" clId="{0ADB56F9-879E-46B4-B544-77B1534E1F8B}" dt="2024-06-13T17:10:42.181" v="4362" actId="164"/>
          <ac:cxnSpMkLst>
            <pc:docMk/>
            <pc:sldMk cId="0" sldId="266"/>
            <ac:cxnSpMk id="32" creationId="{6626D562-6AFE-F7FC-9E4E-8A954E3A391C}"/>
          </ac:cxnSpMkLst>
        </pc:cxnChg>
        <pc:cxnChg chg="add mod">
          <ac:chgData name="Chen, Shuangliang" userId="fa03ab45-8485-4f92-8347-b389ac909c21" providerId="ADAL" clId="{0ADB56F9-879E-46B4-B544-77B1534E1F8B}" dt="2024-06-13T17:10:42.181" v="4362" actId="164"/>
          <ac:cxnSpMkLst>
            <pc:docMk/>
            <pc:sldMk cId="0" sldId="266"/>
            <ac:cxnSpMk id="33" creationId="{FA3CCB2B-9481-626B-8084-CD7D96C8FF10}"/>
          </ac:cxnSpMkLst>
        </pc:cxnChg>
        <pc:cxnChg chg="add mod">
          <ac:chgData name="Chen, Shuangliang" userId="fa03ab45-8485-4f92-8347-b389ac909c21" providerId="ADAL" clId="{0ADB56F9-879E-46B4-B544-77B1534E1F8B}" dt="2024-06-13T17:10:42.181" v="4362" actId="164"/>
          <ac:cxnSpMkLst>
            <pc:docMk/>
            <pc:sldMk cId="0" sldId="266"/>
            <ac:cxnSpMk id="34" creationId="{09F1D8E5-98A1-B8A7-C945-C9814F54DD2F}"/>
          </ac:cxnSpMkLst>
        </pc:cxnChg>
        <pc:cxnChg chg="add mod">
          <ac:chgData name="Chen, Shuangliang" userId="fa03ab45-8485-4f92-8347-b389ac909c21" providerId="ADAL" clId="{0ADB56F9-879E-46B4-B544-77B1534E1F8B}" dt="2024-06-13T17:10:42.181" v="4362" actId="164"/>
          <ac:cxnSpMkLst>
            <pc:docMk/>
            <pc:sldMk cId="0" sldId="266"/>
            <ac:cxnSpMk id="35" creationId="{AEAE95AF-27DE-281A-8C60-E3101B0D7BC9}"/>
          </ac:cxnSpMkLst>
        </pc:cxnChg>
        <pc:cxnChg chg="add mod">
          <ac:chgData name="Chen, Shuangliang" userId="fa03ab45-8485-4f92-8347-b389ac909c21" providerId="ADAL" clId="{0ADB56F9-879E-46B4-B544-77B1534E1F8B}" dt="2024-06-13T17:10:42.181" v="4362" actId="164"/>
          <ac:cxnSpMkLst>
            <pc:docMk/>
            <pc:sldMk cId="0" sldId="266"/>
            <ac:cxnSpMk id="36" creationId="{9D5DBC64-522D-C607-4584-D433E07ACBEC}"/>
          </ac:cxnSpMkLst>
        </pc:cxnChg>
        <pc:cxnChg chg="add mod">
          <ac:chgData name="Chen, Shuangliang" userId="fa03ab45-8485-4f92-8347-b389ac909c21" providerId="ADAL" clId="{0ADB56F9-879E-46B4-B544-77B1534E1F8B}" dt="2024-06-13T17:10:42.181" v="4362" actId="164"/>
          <ac:cxnSpMkLst>
            <pc:docMk/>
            <pc:sldMk cId="0" sldId="266"/>
            <ac:cxnSpMk id="37" creationId="{1F4137B8-0EE1-D556-BBDD-2404E135ECCD}"/>
          </ac:cxnSpMkLst>
        </pc:cxnChg>
        <pc:cxnChg chg="add mod">
          <ac:chgData name="Chen, Shuangliang" userId="fa03ab45-8485-4f92-8347-b389ac909c21" providerId="ADAL" clId="{0ADB56F9-879E-46B4-B544-77B1534E1F8B}" dt="2024-06-13T17:10:42.181" v="4362" actId="164"/>
          <ac:cxnSpMkLst>
            <pc:docMk/>
            <pc:sldMk cId="0" sldId="266"/>
            <ac:cxnSpMk id="38" creationId="{BD9086E8-64ED-135A-BF65-F10E342F1E5C}"/>
          </ac:cxnSpMkLst>
        </pc:cxnChg>
        <pc:cxnChg chg="add mod">
          <ac:chgData name="Chen, Shuangliang" userId="fa03ab45-8485-4f92-8347-b389ac909c21" providerId="ADAL" clId="{0ADB56F9-879E-46B4-B544-77B1534E1F8B}" dt="2024-06-13T17:10:42.181" v="4362" actId="164"/>
          <ac:cxnSpMkLst>
            <pc:docMk/>
            <pc:sldMk cId="0" sldId="266"/>
            <ac:cxnSpMk id="39" creationId="{2F7AEB71-FFC5-D7E0-9494-A68CFC156E1B}"/>
          </ac:cxnSpMkLst>
        </pc:cxnChg>
        <pc:cxnChg chg="add mod">
          <ac:chgData name="Chen, Shuangliang" userId="fa03ab45-8485-4f92-8347-b389ac909c21" providerId="ADAL" clId="{0ADB56F9-879E-46B4-B544-77B1534E1F8B}" dt="2024-06-13T17:10:42.181" v="4362" actId="164"/>
          <ac:cxnSpMkLst>
            <pc:docMk/>
            <pc:sldMk cId="0" sldId="266"/>
            <ac:cxnSpMk id="40" creationId="{5227B9D8-55D7-113D-6321-DA3055B0FDAB}"/>
          </ac:cxnSpMkLst>
        </pc:cxnChg>
        <pc:cxnChg chg="add mod">
          <ac:chgData name="Chen, Shuangliang" userId="fa03ab45-8485-4f92-8347-b389ac909c21" providerId="ADAL" clId="{0ADB56F9-879E-46B4-B544-77B1534E1F8B}" dt="2024-06-13T17:10:42.181" v="4362" actId="164"/>
          <ac:cxnSpMkLst>
            <pc:docMk/>
            <pc:sldMk cId="0" sldId="266"/>
            <ac:cxnSpMk id="41" creationId="{66527BED-7627-8EDF-BCC8-5B3D4123E719}"/>
          </ac:cxnSpMkLst>
        </pc:cxnChg>
        <pc:cxnChg chg="add mod">
          <ac:chgData name="Chen, Shuangliang" userId="fa03ab45-8485-4f92-8347-b389ac909c21" providerId="ADAL" clId="{0ADB56F9-879E-46B4-B544-77B1534E1F8B}" dt="2024-06-13T17:10:42.181" v="4362" actId="164"/>
          <ac:cxnSpMkLst>
            <pc:docMk/>
            <pc:sldMk cId="0" sldId="266"/>
            <ac:cxnSpMk id="42" creationId="{7ABCDC26-4FDB-F9C8-39EF-2E25BB758D45}"/>
          </ac:cxnSpMkLst>
        </pc:cxnChg>
        <pc:cxnChg chg="add mod">
          <ac:chgData name="Chen, Shuangliang" userId="fa03ab45-8485-4f92-8347-b389ac909c21" providerId="ADAL" clId="{0ADB56F9-879E-46B4-B544-77B1534E1F8B}" dt="2024-06-13T17:10:42.181" v="4362" actId="164"/>
          <ac:cxnSpMkLst>
            <pc:docMk/>
            <pc:sldMk cId="0" sldId="266"/>
            <ac:cxnSpMk id="43" creationId="{611B4452-9263-3590-0055-36C8FF3D55E1}"/>
          </ac:cxnSpMkLst>
        </pc:cxnChg>
        <pc:cxnChg chg="add mod">
          <ac:chgData name="Chen, Shuangliang" userId="fa03ab45-8485-4f92-8347-b389ac909c21" providerId="ADAL" clId="{0ADB56F9-879E-46B4-B544-77B1534E1F8B}" dt="2024-06-13T17:10:42.181" v="4362" actId="164"/>
          <ac:cxnSpMkLst>
            <pc:docMk/>
            <pc:sldMk cId="0" sldId="266"/>
            <ac:cxnSpMk id="44" creationId="{AEDBEF9B-885E-D9A4-2321-6E1606678483}"/>
          </ac:cxnSpMkLst>
        </pc:cxnChg>
        <pc:cxnChg chg="add mod">
          <ac:chgData name="Chen, Shuangliang" userId="fa03ab45-8485-4f92-8347-b389ac909c21" providerId="ADAL" clId="{0ADB56F9-879E-46B4-B544-77B1534E1F8B}" dt="2024-06-13T17:10:42.181" v="4362" actId="164"/>
          <ac:cxnSpMkLst>
            <pc:docMk/>
            <pc:sldMk cId="0" sldId="266"/>
            <ac:cxnSpMk id="45" creationId="{9D6222B2-669D-4FFC-3D1D-9069F4A9CD38}"/>
          </ac:cxnSpMkLst>
        </pc:cxnChg>
        <pc:cxnChg chg="add mod">
          <ac:chgData name="Chen, Shuangliang" userId="fa03ab45-8485-4f92-8347-b389ac909c21" providerId="ADAL" clId="{0ADB56F9-879E-46B4-B544-77B1534E1F8B}" dt="2024-06-13T17:10:42.181" v="4362" actId="164"/>
          <ac:cxnSpMkLst>
            <pc:docMk/>
            <pc:sldMk cId="0" sldId="266"/>
            <ac:cxnSpMk id="46" creationId="{5F6D2EED-BCEC-E3F9-6580-9579D1981FFB}"/>
          </ac:cxnSpMkLst>
        </pc:cxnChg>
        <pc:cxnChg chg="add mod">
          <ac:chgData name="Chen, Shuangliang" userId="fa03ab45-8485-4f92-8347-b389ac909c21" providerId="ADAL" clId="{0ADB56F9-879E-46B4-B544-77B1534E1F8B}" dt="2024-06-13T17:10:42.181" v="4362" actId="164"/>
          <ac:cxnSpMkLst>
            <pc:docMk/>
            <pc:sldMk cId="0" sldId="266"/>
            <ac:cxnSpMk id="47" creationId="{5B622F02-F6E2-DB1F-809C-7A2424DADB1B}"/>
          </ac:cxnSpMkLst>
        </pc:cxnChg>
        <pc:cxnChg chg="add mod">
          <ac:chgData name="Chen, Shuangliang" userId="fa03ab45-8485-4f92-8347-b389ac909c21" providerId="ADAL" clId="{0ADB56F9-879E-46B4-B544-77B1534E1F8B}" dt="2024-06-13T17:10:42.181" v="4362" actId="164"/>
          <ac:cxnSpMkLst>
            <pc:docMk/>
            <pc:sldMk cId="0" sldId="266"/>
            <ac:cxnSpMk id="48" creationId="{3AB426D1-2CC2-9790-EC79-87C59196F812}"/>
          </ac:cxnSpMkLst>
        </pc:cxnChg>
        <pc:cxnChg chg="add mod">
          <ac:chgData name="Chen, Shuangliang" userId="fa03ab45-8485-4f92-8347-b389ac909c21" providerId="ADAL" clId="{0ADB56F9-879E-46B4-B544-77B1534E1F8B}" dt="2024-06-13T17:10:42.181" v="4362" actId="164"/>
          <ac:cxnSpMkLst>
            <pc:docMk/>
            <pc:sldMk cId="0" sldId="266"/>
            <ac:cxnSpMk id="49" creationId="{8FB25F86-C02B-A0A2-F98A-73C6431ECBFD}"/>
          </ac:cxnSpMkLst>
        </pc:cxnChg>
        <pc:cxnChg chg="add mod">
          <ac:chgData name="Chen, Shuangliang" userId="fa03ab45-8485-4f92-8347-b389ac909c21" providerId="ADAL" clId="{0ADB56F9-879E-46B4-B544-77B1534E1F8B}" dt="2024-06-13T17:10:42.181" v="4362" actId="164"/>
          <ac:cxnSpMkLst>
            <pc:docMk/>
            <pc:sldMk cId="0" sldId="266"/>
            <ac:cxnSpMk id="50" creationId="{9DDA3DB4-B764-3AF5-FCD8-D58D133B1A06}"/>
          </ac:cxnSpMkLst>
        </pc:cxnChg>
        <pc:cxnChg chg="add mod">
          <ac:chgData name="Chen, Shuangliang" userId="fa03ab45-8485-4f92-8347-b389ac909c21" providerId="ADAL" clId="{0ADB56F9-879E-46B4-B544-77B1534E1F8B}" dt="2024-06-13T17:10:42.181" v="4362" actId="164"/>
          <ac:cxnSpMkLst>
            <pc:docMk/>
            <pc:sldMk cId="0" sldId="266"/>
            <ac:cxnSpMk id="51" creationId="{6A72A184-EAF2-93C5-1E8D-CA5924CD5AC8}"/>
          </ac:cxnSpMkLst>
        </pc:cxnChg>
        <pc:cxnChg chg="add mod">
          <ac:chgData name="Chen, Shuangliang" userId="fa03ab45-8485-4f92-8347-b389ac909c21" providerId="ADAL" clId="{0ADB56F9-879E-46B4-B544-77B1534E1F8B}" dt="2024-06-13T17:10:42.181" v="4362" actId="164"/>
          <ac:cxnSpMkLst>
            <pc:docMk/>
            <pc:sldMk cId="0" sldId="266"/>
            <ac:cxnSpMk id="52" creationId="{D9D36BFC-EDF2-3D80-1C5E-FE3188F1B584}"/>
          </ac:cxnSpMkLst>
        </pc:cxnChg>
        <pc:cxnChg chg="add mod">
          <ac:chgData name="Chen, Shuangliang" userId="fa03ab45-8485-4f92-8347-b389ac909c21" providerId="ADAL" clId="{0ADB56F9-879E-46B4-B544-77B1534E1F8B}" dt="2024-06-13T17:10:42.181" v="4362" actId="164"/>
          <ac:cxnSpMkLst>
            <pc:docMk/>
            <pc:sldMk cId="0" sldId="266"/>
            <ac:cxnSpMk id="53" creationId="{54E07878-9781-1FAA-0DE5-D7567FA9AD57}"/>
          </ac:cxnSpMkLst>
        </pc:cxnChg>
        <pc:cxnChg chg="add mod">
          <ac:chgData name="Chen, Shuangliang" userId="fa03ab45-8485-4f92-8347-b389ac909c21" providerId="ADAL" clId="{0ADB56F9-879E-46B4-B544-77B1534E1F8B}" dt="2024-06-13T17:10:42.181" v="4362" actId="164"/>
          <ac:cxnSpMkLst>
            <pc:docMk/>
            <pc:sldMk cId="0" sldId="266"/>
            <ac:cxnSpMk id="54" creationId="{81DEB80A-167A-4267-7FEB-B76B8C24992B}"/>
          </ac:cxnSpMkLst>
        </pc:cxnChg>
        <pc:cxnChg chg="mod">
          <ac:chgData name="Chen, Shuangliang" userId="fa03ab45-8485-4f92-8347-b389ac909c21" providerId="ADAL" clId="{0ADB56F9-879E-46B4-B544-77B1534E1F8B}" dt="2024-06-13T17:01:53.884" v="4158"/>
          <ac:cxnSpMkLst>
            <pc:docMk/>
            <pc:sldMk cId="0" sldId="266"/>
            <ac:cxnSpMk id="56" creationId="{D8057B3B-568E-5757-FE5C-8C5CBEAE6183}"/>
          </ac:cxnSpMkLst>
        </pc:cxnChg>
        <pc:cxnChg chg="mod">
          <ac:chgData name="Chen, Shuangliang" userId="fa03ab45-8485-4f92-8347-b389ac909c21" providerId="ADAL" clId="{0ADB56F9-879E-46B4-B544-77B1534E1F8B}" dt="2024-06-13T17:01:53.884" v="4158"/>
          <ac:cxnSpMkLst>
            <pc:docMk/>
            <pc:sldMk cId="0" sldId="266"/>
            <ac:cxnSpMk id="57" creationId="{5366AACE-0F42-5885-6AE8-65F5FA7EED6C}"/>
          </ac:cxnSpMkLst>
        </pc:cxnChg>
        <pc:cxnChg chg="mod">
          <ac:chgData name="Chen, Shuangliang" userId="fa03ab45-8485-4f92-8347-b389ac909c21" providerId="ADAL" clId="{0ADB56F9-879E-46B4-B544-77B1534E1F8B}" dt="2024-06-13T17:01:53.884" v="4158"/>
          <ac:cxnSpMkLst>
            <pc:docMk/>
            <pc:sldMk cId="0" sldId="266"/>
            <ac:cxnSpMk id="58" creationId="{17894CFE-694D-485C-36E0-17648C7CE088}"/>
          </ac:cxnSpMkLst>
        </pc:cxnChg>
        <pc:cxnChg chg="mod">
          <ac:chgData name="Chen, Shuangliang" userId="fa03ab45-8485-4f92-8347-b389ac909c21" providerId="ADAL" clId="{0ADB56F9-879E-46B4-B544-77B1534E1F8B}" dt="2024-06-13T17:01:53.884" v="4158"/>
          <ac:cxnSpMkLst>
            <pc:docMk/>
            <pc:sldMk cId="0" sldId="266"/>
            <ac:cxnSpMk id="59" creationId="{78F92CC8-EAD4-EC1E-25EB-8E968C373FBC}"/>
          </ac:cxnSpMkLst>
        </pc:cxnChg>
        <pc:cxnChg chg="mod">
          <ac:chgData name="Chen, Shuangliang" userId="fa03ab45-8485-4f92-8347-b389ac909c21" providerId="ADAL" clId="{0ADB56F9-879E-46B4-B544-77B1534E1F8B}" dt="2024-06-13T17:01:53.884" v="4158"/>
          <ac:cxnSpMkLst>
            <pc:docMk/>
            <pc:sldMk cId="0" sldId="266"/>
            <ac:cxnSpMk id="60" creationId="{1D797ECE-E450-A853-8689-23F4ACEF33D5}"/>
          </ac:cxnSpMkLst>
        </pc:cxnChg>
        <pc:cxnChg chg="mod">
          <ac:chgData name="Chen, Shuangliang" userId="fa03ab45-8485-4f92-8347-b389ac909c21" providerId="ADAL" clId="{0ADB56F9-879E-46B4-B544-77B1534E1F8B}" dt="2024-06-13T17:01:53.884" v="4158"/>
          <ac:cxnSpMkLst>
            <pc:docMk/>
            <pc:sldMk cId="0" sldId="266"/>
            <ac:cxnSpMk id="61" creationId="{434C299B-AF33-6BE1-A756-480296EA4611}"/>
          </ac:cxnSpMkLst>
        </pc:cxnChg>
        <pc:cxnChg chg="mod">
          <ac:chgData name="Chen, Shuangliang" userId="fa03ab45-8485-4f92-8347-b389ac909c21" providerId="ADAL" clId="{0ADB56F9-879E-46B4-B544-77B1534E1F8B}" dt="2024-06-13T17:01:53.884" v="4158"/>
          <ac:cxnSpMkLst>
            <pc:docMk/>
            <pc:sldMk cId="0" sldId="266"/>
            <ac:cxnSpMk id="62" creationId="{852263DF-31D9-E9BF-9F5D-A92E6A7F2578}"/>
          </ac:cxnSpMkLst>
        </pc:cxnChg>
        <pc:cxnChg chg="mod">
          <ac:chgData name="Chen, Shuangliang" userId="fa03ab45-8485-4f92-8347-b389ac909c21" providerId="ADAL" clId="{0ADB56F9-879E-46B4-B544-77B1534E1F8B}" dt="2024-06-13T17:01:53.884" v="4158"/>
          <ac:cxnSpMkLst>
            <pc:docMk/>
            <pc:sldMk cId="0" sldId="266"/>
            <ac:cxnSpMk id="63" creationId="{806A4E26-8833-E0D7-D052-B09909ADCCDB}"/>
          </ac:cxnSpMkLst>
        </pc:cxnChg>
        <pc:cxnChg chg="mod">
          <ac:chgData name="Chen, Shuangliang" userId="fa03ab45-8485-4f92-8347-b389ac909c21" providerId="ADAL" clId="{0ADB56F9-879E-46B4-B544-77B1534E1F8B}" dt="2024-06-13T17:01:53.884" v="4158"/>
          <ac:cxnSpMkLst>
            <pc:docMk/>
            <pc:sldMk cId="0" sldId="266"/>
            <ac:cxnSpMk id="128" creationId="{BD146471-2DF5-CD99-4052-2D6B2885F5A9}"/>
          </ac:cxnSpMkLst>
        </pc:cxnChg>
        <pc:cxnChg chg="mod">
          <ac:chgData name="Chen, Shuangliang" userId="fa03ab45-8485-4f92-8347-b389ac909c21" providerId="ADAL" clId="{0ADB56F9-879E-46B4-B544-77B1534E1F8B}" dt="2024-06-13T17:01:53.884" v="4158"/>
          <ac:cxnSpMkLst>
            <pc:docMk/>
            <pc:sldMk cId="0" sldId="266"/>
            <ac:cxnSpMk id="129" creationId="{3B2A756F-1C90-2911-974B-5D730611A04B}"/>
          </ac:cxnSpMkLst>
        </pc:cxnChg>
        <pc:cxnChg chg="mod">
          <ac:chgData name="Chen, Shuangliang" userId="fa03ab45-8485-4f92-8347-b389ac909c21" providerId="ADAL" clId="{0ADB56F9-879E-46B4-B544-77B1534E1F8B}" dt="2024-06-13T17:01:53.884" v="4158"/>
          <ac:cxnSpMkLst>
            <pc:docMk/>
            <pc:sldMk cId="0" sldId="266"/>
            <ac:cxnSpMk id="130" creationId="{6A24EA20-1DA7-4162-983B-3EE2BBEAC4BE}"/>
          </ac:cxnSpMkLst>
        </pc:cxnChg>
        <pc:cxnChg chg="mod">
          <ac:chgData name="Chen, Shuangliang" userId="fa03ab45-8485-4f92-8347-b389ac909c21" providerId="ADAL" clId="{0ADB56F9-879E-46B4-B544-77B1534E1F8B}" dt="2024-06-13T17:01:53.884" v="4158"/>
          <ac:cxnSpMkLst>
            <pc:docMk/>
            <pc:sldMk cId="0" sldId="266"/>
            <ac:cxnSpMk id="131" creationId="{031970D6-8D41-83D5-DE1B-0115544E2292}"/>
          </ac:cxnSpMkLst>
        </pc:cxnChg>
        <pc:cxnChg chg="mod">
          <ac:chgData name="Chen, Shuangliang" userId="fa03ab45-8485-4f92-8347-b389ac909c21" providerId="ADAL" clId="{0ADB56F9-879E-46B4-B544-77B1534E1F8B}" dt="2024-06-13T17:01:53.884" v="4158"/>
          <ac:cxnSpMkLst>
            <pc:docMk/>
            <pc:sldMk cId="0" sldId="266"/>
            <ac:cxnSpMk id="132" creationId="{E9F12521-32A1-09B2-0431-C219A736AFD1}"/>
          </ac:cxnSpMkLst>
        </pc:cxnChg>
        <pc:cxnChg chg="mod">
          <ac:chgData name="Chen, Shuangliang" userId="fa03ab45-8485-4f92-8347-b389ac909c21" providerId="ADAL" clId="{0ADB56F9-879E-46B4-B544-77B1534E1F8B}" dt="2024-06-13T17:01:53.884" v="4158"/>
          <ac:cxnSpMkLst>
            <pc:docMk/>
            <pc:sldMk cId="0" sldId="266"/>
            <ac:cxnSpMk id="133" creationId="{BE31EDD3-CD05-8074-B097-91279BF2F7C1}"/>
          </ac:cxnSpMkLst>
        </pc:cxnChg>
        <pc:cxnChg chg="mod">
          <ac:chgData name="Chen, Shuangliang" userId="fa03ab45-8485-4f92-8347-b389ac909c21" providerId="ADAL" clId="{0ADB56F9-879E-46B4-B544-77B1534E1F8B}" dt="2024-06-13T17:01:53.884" v="4158"/>
          <ac:cxnSpMkLst>
            <pc:docMk/>
            <pc:sldMk cId="0" sldId="266"/>
            <ac:cxnSpMk id="134" creationId="{045DA7A6-9EAA-F448-BACE-150657BA9CDB}"/>
          </ac:cxnSpMkLst>
        </pc:cxnChg>
        <pc:cxnChg chg="mod">
          <ac:chgData name="Chen, Shuangliang" userId="fa03ab45-8485-4f92-8347-b389ac909c21" providerId="ADAL" clId="{0ADB56F9-879E-46B4-B544-77B1534E1F8B}" dt="2024-06-13T17:01:53.884" v="4158"/>
          <ac:cxnSpMkLst>
            <pc:docMk/>
            <pc:sldMk cId="0" sldId="266"/>
            <ac:cxnSpMk id="135" creationId="{8AA24D39-BCBE-A72C-8A12-0746E0B093D5}"/>
          </ac:cxnSpMkLst>
        </pc:cxnChg>
        <pc:cxnChg chg="mod">
          <ac:chgData name="Chen, Shuangliang" userId="fa03ab45-8485-4f92-8347-b389ac909c21" providerId="ADAL" clId="{0ADB56F9-879E-46B4-B544-77B1534E1F8B}" dt="2024-06-13T17:01:53.884" v="4158"/>
          <ac:cxnSpMkLst>
            <pc:docMk/>
            <pc:sldMk cId="0" sldId="266"/>
            <ac:cxnSpMk id="136" creationId="{8F26B380-FD41-2434-B6BA-A674567BB5D2}"/>
          </ac:cxnSpMkLst>
        </pc:cxnChg>
        <pc:cxnChg chg="mod">
          <ac:chgData name="Chen, Shuangliang" userId="fa03ab45-8485-4f92-8347-b389ac909c21" providerId="ADAL" clId="{0ADB56F9-879E-46B4-B544-77B1534E1F8B}" dt="2024-06-13T17:01:53.884" v="4158"/>
          <ac:cxnSpMkLst>
            <pc:docMk/>
            <pc:sldMk cId="0" sldId="266"/>
            <ac:cxnSpMk id="137" creationId="{1A50B330-64EC-9CA4-0797-4408D22F1C83}"/>
          </ac:cxnSpMkLst>
        </pc:cxnChg>
        <pc:cxnChg chg="mod">
          <ac:chgData name="Chen, Shuangliang" userId="fa03ab45-8485-4f92-8347-b389ac909c21" providerId="ADAL" clId="{0ADB56F9-879E-46B4-B544-77B1534E1F8B}" dt="2024-06-13T17:01:53.884" v="4158"/>
          <ac:cxnSpMkLst>
            <pc:docMk/>
            <pc:sldMk cId="0" sldId="266"/>
            <ac:cxnSpMk id="138" creationId="{AEB07406-5D4A-57CA-9AC0-645F61E8FD71}"/>
          </ac:cxnSpMkLst>
        </pc:cxnChg>
        <pc:cxnChg chg="mod">
          <ac:chgData name="Chen, Shuangliang" userId="fa03ab45-8485-4f92-8347-b389ac909c21" providerId="ADAL" clId="{0ADB56F9-879E-46B4-B544-77B1534E1F8B}" dt="2024-06-13T17:01:53.884" v="4158"/>
          <ac:cxnSpMkLst>
            <pc:docMk/>
            <pc:sldMk cId="0" sldId="266"/>
            <ac:cxnSpMk id="139" creationId="{A231ACF4-7A3C-AF3E-B8A7-18D998262A85}"/>
          </ac:cxnSpMkLst>
        </pc:cxnChg>
        <pc:cxnChg chg="mod">
          <ac:chgData name="Chen, Shuangliang" userId="fa03ab45-8485-4f92-8347-b389ac909c21" providerId="ADAL" clId="{0ADB56F9-879E-46B4-B544-77B1534E1F8B}" dt="2024-06-13T17:01:53.884" v="4158"/>
          <ac:cxnSpMkLst>
            <pc:docMk/>
            <pc:sldMk cId="0" sldId="266"/>
            <ac:cxnSpMk id="140" creationId="{A494A7D7-5F88-3F00-DC00-3CEBE205A235}"/>
          </ac:cxnSpMkLst>
        </pc:cxnChg>
        <pc:cxnChg chg="mod">
          <ac:chgData name="Chen, Shuangliang" userId="fa03ab45-8485-4f92-8347-b389ac909c21" providerId="ADAL" clId="{0ADB56F9-879E-46B4-B544-77B1534E1F8B}" dt="2024-06-13T17:01:53.884" v="4158"/>
          <ac:cxnSpMkLst>
            <pc:docMk/>
            <pc:sldMk cId="0" sldId="266"/>
            <ac:cxnSpMk id="141" creationId="{0E3458DF-2950-AF6B-F647-A69AECDEFA64}"/>
          </ac:cxnSpMkLst>
        </pc:cxnChg>
        <pc:cxnChg chg="mod">
          <ac:chgData name="Chen, Shuangliang" userId="fa03ab45-8485-4f92-8347-b389ac909c21" providerId="ADAL" clId="{0ADB56F9-879E-46B4-B544-77B1534E1F8B}" dt="2024-06-13T17:01:53.884" v="4158"/>
          <ac:cxnSpMkLst>
            <pc:docMk/>
            <pc:sldMk cId="0" sldId="266"/>
            <ac:cxnSpMk id="142" creationId="{BC68EFA1-0573-1868-9EC0-932A4D65DC8C}"/>
          </ac:cxnSpMkLst>
        </pc:cxnChg>
        <pc:cxnChg chg="mod">
          <ac:chgData name="Chen, Shuangliang" userId="fa03ab45-8485-4f92-8347-b389ac909c21" providerId="ADAL" clId="{0ADB56F9-879E-46B4-B544-77B1534E1F8B}" dt="2024-06-13T17:01:53.884" v="4158"/>
          <ac:cxnSpMkLst>
            <pc:docMk/>
            <pc:sldMk cId="0" sldId="266"/>
            <ac:cxnSpMk id="143" creationId="{5FBFCEB0-7CA3-F25B-2857-A2D0949639B0}"/>
          </ac:cxnSpMkLst>
        </pc:cxnChg>
        <pc:cxnChg chg="mod">
          <ac:chgData name="Chen, Shuangliang" userId="fa03ab45-8485-4f92-8347-b389ac909c21" providerId="ADAL" clId="{0ADB56F9-879E-46B4-B544-77B1534E1F8B}" dt="2024-06-13T17:01:53.884" v="4158"/>
          <ac:cxnSpMkLst>
            <pc:docMk/>
            <pc:sldMk cId="0" sldId="266"/>
            <ac:cxnSpMk id="144" creationId="{1F9D8D7C-ECAF-6AF8-34A0-D660D7FA64D1}"/>
          </ac:cxnSpMkLst>
        </pc:cxnChg>
        <pc:cxnChg chg="mod">
          <ac:chgData name="Chen, Shuangliang" userId="fa03ab45-8485-4f92-8347-b389ac909c21" providerId="ADAL" clId="{0ADB56F9-879E-46B4-B544-77B1534E1F8B}" dt="2024-06-13T17:01:53.884" v="4158"/>
          <ac:cxnSpMkLst>
            <pc:docMk/>
            <pc:sldMk cId="0" sldId="266"/>
            <ac:cxnSpMk id="145" creationId="{3C23A30B-6A42-AE6A-AA03-9428E9E213D4}"/>
          </ac:cxnSpMkLst>
        </pc:cxnChg>
        <pc:cxnChg chg="mod">
          <ac:chgData name="Chen, Shuangliang" userId="fa03ab45-8485-4f92-8347-b389ac909c21" providerId="ADAL" clId="{0ADB56F9-879E-46B4-B544-77B1534E1F8B}" dt="2024-06-13T17:01:53.884" v="4158"/>
          <ac:cxnSpMkLst>
            <pc:docMk/>
            <pc:sldMk cId="0" sldId="266"/>
            <ac:cxnSpMk id="146" creationId="{1A5E197B-E377-99DE-3ABB-20423B6C22E1}"/>
          </ac:cxnSpMkLst>
        </pc:cxnChg>
        <pc:cxnChg chg="mod">
          <ac:chgData name="Chen, Shuangliang" userId="fa03ab45-8485-4f92-8347-b389ac909c21" providerId="ADAL" clId="{0ADB56F9-879E-46B4-B544-77B1534E1F8B}" dt="2024-06-13T17:01:53.884" v="4158"/>
          <ac:cxnSpMkLst>
            <pc:docMk/>
            <pc:sldMk cId="0" sldId="266"/>
            <ac:cxnSpMk id="147" creationId="{40D36ED2-5A49-B98E-4A3B-37310CF65ECE}"/>
          </ac:cxnSpMkLst>
        </pc:cxnChg>
        <pc:cxnChg chg="mod">
          <ac:chgData name="Chen, Shuangliang" userId="fa03ab45-8485-4f92-8347-b389ac909c21" providerId="ADAL" clId="{0ADB56F9-879E-46B4-B544-77B1534E1F8B}" dt="2024-06-13T17:01:53.884" v="4158"/>
          <ac:cxnSpMkLst>
            <pc:docMk/>
            <pc:sldMk cId="0" sldId="266"/>
            <ac:cxnSpMk id="151" creationId="{82333AA4-EB84-14B9-403D-69E6138CF119}"/>
          </ac:cxnSpMkLst>
        </pc:cxnChg>
        <pc:cxnChg chg="mod">
          <ac:chgData name="Chen, Shuangliang" userId="fa03ab45-8485-4f92-8347-b389ac909c21" providerId="ADAL" clId="{0ADB56F9-879E-46B4-B544-77B1534E1F8B}" dt="2024-06-13T17:01:53.884" v="4158"/>
          <ac:cxnSpMkLst>
            <pc:docMk/>
            <pc:sldMk cId="0" sldId="266"/>
            <ac:cxnSpMk id="152" creationId="{50270F51-EE2A-EFB3-EEEA-00882AA5B837}"/>
          </ac:cxnSpMkLst>
        </pc:cxnChg>
        <pc:cxnChg chg="mod">
          <ac:chgData name="Chen, Shuangliang" userId="fa03ab45-8485-4f92-8347-b389ac909c21" providerId="ADAL" clId="{0ADB56F9-879E-46B4-B544-77B1534E1F8B}" dt="2024-06-13T17:01:53.884" v="4158"/>
          <ac:cxnSpMkLst>
            <pc:docMk/>
            <pc:sldMk cId="0" sldId="266"/>
            <ac:cxnSpMk id="153" creationId="{79274FA2-0EF3-6534-B3BF-7D0EAAE50C42}"/>
          </ac:cxnSpMkLst>
        </pc:cxnChg>
        <pc:cxnChg chg="mod">
          <ac:chgData name="Chen, Shuangliang" userId="fa03ab45-8485-4f92-8347-b389ac909c21" providerId="ADAL" clId="{0ADB56F9-879E-46B4-B544-77B1534E1F8B}" dt="2024-06-13T17:01:53.884" v="4158"/>
          <ac:cxnSpMkLst>
            <pc:docMk/>
            <pc:sldMk cId="0" sldId="266"/>
            <ac:cxnSpMk id="154" creationId="{870049C9-7C88-A378-D23A-D80AB486E798}"/>
          </ac:cxnSpMkLst>
        </pc:cxnChg>
        <pc:cxnChg chg="add del mod">
          <ac:chgData name="Chen, Shuangliang" userId="fa03ab45-8485-4f92-8347-b389ac909c21" providerId="ADAL" clId="{0ADB56F9-879E-46B4-B544-77B1534E1F8B}" dt="2024-06-13T17:03:52.228" v="4169" actId="478"/>
          <ac:cxnSpMkLst>
            <pc:docMk/>
            <pc:sldMk cId="0" sldId="266"/>
            <ac:cxnSpMk id="175" creationId="{41488F17-3332-128F-265F-12F1DB7B384E}"/>
          </ac:cxnSpMkLst>
        </pc:cxnChg>
        <pc:cxnChg chg="add del mod">
          <ac:chgData name="Chen, Shuangliang" userId="fa03ab45-8485-4f92-8347-b389ac909c21" providerId="ADAL" clId="{0ADB56F9-879E-46B4-B544-77B1534E1F8B}" dt="2024-06-13T17:03:52.228" v="4169" actId="478"/>
          <ac:cxnSpMkLst>
            <pc:docMk/>
            <pc:sldMk cId="0" sldId="266"/>
            <ac:cxnSpMk id="176" creationId="{E4A46025-B10C-697C-E7A9-EBEC93BBA49D}"/>
          </ac:cxnSpMkLst>
        </pc:cxnChg>
        <pc:cxnChg chg="add del mod">
          <ac:chgData name="Chen, Shuangliang" userId="fa03ab45-8485-4f92-8347-b389ac909c21" providerId="ADAL" clId="{0ADB56F9-879E-46B4-B544-77B1534E1F8B}" dt="2024-06-13T17:03:52.228" v="4169" actId="478"/>
          <ac:cxnSpMkLst>
            <pc:docMk/>
            <pc:sldMk cId="0" sldId="266"/>
            <ac:cxnSpMk id="177" creationId="{52009090-BFE0-05E9-5699-56FF9A4774F6}"/>
          </ac:cxnSpMkLst>
        </pc:cxnChg>
        <pc:cxnChg chg="add del mod">
          <ac:chgData name="Chen, Shuangliang" userId="fa03ab45-8485-4f92-8347-b389ac909c21" providerId="ADAL" clId="{0ADB56F9-879E-46B4-B544-77B1534E1F8B}" dt="2024-06-13T17:03:52.228" v="4169" actId="478"/>
          <ac:cxnSpMkLst>
            <pc:docMk/>
            <pc:sldMk cId="0" sldId="266"/>
            <ac:cxnSpMk id="178" creationId="{7A3C7B58-C4BE-B466-E40F-85695ADD34BF}"/>
          </ac:cxnSpMkLst>
        </pc:cxnChg>
        <pc:cxnChg chg="add del mod">
          <ac:chgData name="Chen, Shuangliang" userId="fa03ab45-8485-4f92-8347-b389ac909c21" providerId="ADAL" clId="{0ADB56F9-879E-46B4-B544-77B1534E1F8B}" dt="2024-06-13T17:03:52.228" v="4169" actId="478"/>
          <ac:cxnSpMkLst>
            <pc:docMk/>
            <pc:sldMk cId="0" sldId="266"/>
            <ac:cxnSpMk id="179" creationId="{3E2FCC87-32D3-C7C4-BF0B-CEFBAD9966F8}"/>
          </ac:cxnSpMkLst>
        </pc:cxnChg>
        <pc:cxnChg chg="add del mod">
          <ac:chgData name="Chen, Shuangliang" userId="fa03ab45-8485-4f92-8347-b389ac909c21" providerId="ADAL" clId="{0ADB56F9-879E-46B4-B544-77B1534E1F8B}" dt="2024-06-13T17:03:52.228" v="4169" actId="478"/>
          <ac:cxnSpMkLst>
            <pc:docMk/>
            <pc:sldMk cId="0" sldId="266"/>
            <ac:cxnSpMk id="180" creationId="{463BC9BD-AF7B-46A4-66B9-FB2D4041C401}"/>
          </ac:cxnSpMkLst>
        </pc:cxnChg>
        <pc:cxnChg chg="add del mod">
          <ac:chgData name="Chen, Shuangliang" userId="fa03ab45-8485-4f92-8347-b389ac909c21" providerId="ADAL" clId="{0ADB56F9-879E-46B4-B544-77B1534E1F8B}" dt="2024-06-13T17:03:52.228" v="4169" actId="478"/>
          <ac:cxnSpMkLst>
            <pc:docMk/>
            <pc:sldMk cId="0" sldId="266"/>
            <ac:cxnSpMk id="181" creationId="{07567173-4183-15A8-E7BB-6D07BBA548BB}"/>
          </ac:cxnSpMkLst>
        </pc:cxnChg>
        <pc:cxnChg chg="add del mod">
          <ac:chgData name="Chen, Shuangliang" userId="fa03ab45-8485-4f92-8347-b389ac909c21" providerId="ADAL" clId="{0ADB56F9-879E-46B4-B544-77B1534E1F8B}" dt="2024-06-13T17:03:52.228" v="4169" actId="478"/>
          <ac:cxnSpMkLst>
            <pc:docMk/>
            <pc:sldMk cId="0" sldId="266"/>
            <ac:cxnSpMk id="182" creationId="{F67ED088-B31C-2C2E-DD67-BA205414BFF6}"/>
          </ac:cxnSpMkLst>
        </pc:cxnChg>
        <pc:cxnChg chg="add del mod">
          <ac:chgData name="Chen, Shuangliang" userId="fa03ab45-8485-4f92-8347-b389ac909c21" providerId="ADAL" clId="{0ADB56F9-879E-46B4-B544-77B1534E1F8B}" dt="2024-06-13T17:03:52.228" v="4169" actId="478"/>
          <ac:cxnSpMkLst>
            <pc:docMk/>
            <pc:sldMk cId="0" sldId="266"/>
            <ac:cxnSpMk id="183" creationId="{DAA78FF1-368A-4C3A-CB82-15D658C4FE3E}"/>
          </ac:cxnSpMkLst>
        </pc:cxnChg>
        <pc:cxnChg chg="add del mod">
          <ac:chgData name="Chen, Shuangliang" userId="fa03ab45-8485-4f92-8347-b389ac909c21" providerId="ADAL" clId="{0ADB56F9-879E-46B4-B544-77B1534E1F8B}" dt="2024-06-13T17:03:52.228" v="4169" actId="478"/>
          <ac:cxnSpMkLst>
            <pc:docMk/>
            <pc:sldMk cId="0" sldId="266"/>
            <ac:cxnSpMk id="184" creationId="{28537E6B-65F5-4AC0-6513-251A324CDA24}"/>
          </ac:cxnSpMkLst>
        </pc:cxnChg>
        <pc:cxnChg chg="add del mod">
          <ac:chgData name="Chen, Shuangliang" userId="fa03ab45-8485-4f92-8347-b389ac909c21" providerId="ADAL" clId="{0ADB56F9-879E-46B4-B544-77B1534E1F8B}" dt="2024-06-13T17:03:52.228" v="4169" actId="478"/>
          <ac:cxnSpMkLst>
            <pc:docMk/>
            <pc:sldMk cId="0" sldId="266"/>
            <ac:cxnSpMk id="185" creationId="{FFB2E17E-18C2-7CEA-610E-7498B66132D8}"/>
          </ac:cxnSpMkLst>
        </pc:cxnChg>
        <pc:cxnChg chg="add del mod">
          <ac:chgData name="Chen, Shuangliang" userId="fa03ab45-8485-4f92-8347-b389ac909c21" providerId="ADAL" clId="{0ADB56F9-879E-46B4-B544-77B1534E1F8B}" dt="2024-06-13T17:03:52.228" v="4169" actId="478"/>
          <ac:cxnSpMkLst>
            <pc:docMk/>
            <pc:sldMk cId="0" sldId="266"/>
            <ac:cxnSpMk id="186" creationId="{C15C5845-0139-DDF2-F5CB-0070F3E80947}"/>
          </ac:cxnSpMkLst>
        </pc:cxnChg>
        <pc:cxnChg chg="add del mod">
          <ac:chgData name="Chen, Shuangliang" userId="fa03ab45-8485-4f92-8347-b389ac909c21" providerId="ADAL" clId="{0ADB56F9-879E-46B4-B544-77B1534E1F8B}" dt="2024-06-13T17:03:52.228" v="4169" actId="478"/>
          <ac:cxnSpMkLst>
            <pc:docMk/>
            <pc:sldMk cId="0" sldId="266"/>
            <ac:cxnSpMk id="187" creationId="{B9999DB6-8E6C-0C81-E05D-AEA63B28C805}"/>
          </ac:cxnSpMkLst>
        </pc:cxnChg>
        <pc:cxnChg chg="add del mod">
          <ac:chgData name="Chen, Shuangliang" userId="fa03ab45-8485-4f92-8347-b389ac909c21" providerId="ADAL" clId="{0ADB56F9-879E-46B4-B544-77B1534E1F8B}" dt="2024-06-13T17:03:52.228" v="4169" actId="478"/>
          <ac:cxnSpMkLst>
            <pc:docMk/>
            <pc:sldMk cId="0" sldId="266"/>
            <ac:cxnSpMk id="188" creationId="{C76BE87D-2C41-9315-2EF1-0E8F163F79CF}"/>
          </ac:cxnSpMkLst>
        </pc:cxnChg>
        <pc:cxnChg chg="add del mod">
          <ac:chgData name="Chen, Shuangliang" userId="fa03ab45-8485-4f92-8347-b389ac909c21" providerId="ADAL" clId="{0ADB56F9-879E-46B4-B544-77B1534E1F8B}" dt="2024-06-13T17:03:52.228" v="4169" actId="478"/>
          <ac:cxnSpMkLst>
            <pc:docMk/>
            <pc:sldMk cId="0" sldId="266"/>
            <ac:cxnSpMk id="189" creationId="{B063BFCF-E106-0022-A02E-F86C5F95228F}"/>
          </ac:cxnSpMkLst>
        </pc:cxnChg>
        <pc:cxnChg chg="add del mod">
          <ac:chgData name="Chen, Shuangliang" userId="fa03ab45-8485-4f92-8347-b389ac909c21" providerId="ADAL" clId="{0ADB56F9-879E-46B4-B544-77B1534E1F8B}" dt="2024-06-13T17:03:52.228" v="4169" actId="478"/>
          <ac:cxnSpMkLst>
            <pc:docMk/>
            <pc:sldMk cId="0" sldId="266"/>
            <ac:cxnSpMk id="190" creationId="{4A3A05FB-DA2C-5530-B0B3-4B9DD731AB48}"/>
          </ac:cxnSpMkLst>
        </pc:cxnChg>
        <pc:cxnChg chg="add del mod">
          <ac:chgData name="Chen, Shuangliang" userId="fa03ab45-8485-4f92-8347-b389ac909c21" providerId="ADAL" clId="{0ADB56F9-879E-46B4-B544-77B1534E1F8B}" dt="2024-06-13T17:03:52.228" v="4169" actId="478"/>
          <ac:cxnSpMkLst>
            <pc:docMk/>
            <pc:sldMk cId="0" sldId="266"/>
            <ac:cxnSpMk id="191" creationId="{34002773-0D82-BC8C-4837-35BAA8C44D2E}"/>
          </ac:cxnSpMkLst>
        </pc:cxnChg>
        <pc:cxnChg chg="add del mod">
          <ac:chgData name="Chen, Shuangliang" userId="fa03ab45-8485-4f92-8347-b389ac909c21" providerId="ADAL" clId="{0ADB56F9-879E-46B4-B544-77B1534E1F8B}" dt="2024-06-13T17:03:52.228" v="4169" actId="478"/>
          <ac:cxnSpMkLst>
            <pc:docMk/>
            <pc:sldMk cId="0" sldId="266"/>
            <ac:cxnSpMk id="192" creationId="{9C6559B2-EC06-9B2E-E211-8563A31DD44F}"/>
          </ac:cxnSpMkLst>
        </pc:cxnChg>
        <pc:cxnChg chg="add del mod">
          <ac:chgData name="Chen, Shuangliang" userId="fa03ab45-8485-4f92-8347-b389ac909c21" providerId="ADAL" clId="{0ADB56F9-879E-46B4-B544-77B1534E1F8B}" dt="2024-06-13T17:03:52.228" v="4169" actId="478"/>
          <ac:cxnSpMkLst>
            <pc:docMk/>
            <pc:sldMk cId="0" sldId="266"/>
            <ac:cxnSpMk id="193" creationId="{7607FAC3-839D-E6BC-8E1E-41FB7F711E0E}"/>
          </ac:cxnSpMkLst>
        </pc:cxnChg>
        <pc:cxnChg chg="add del mod">
          <ac:chgData name="Chen, Shuangliang" userId="fa03ab45-8485-4f92-8347-b389ac909c21" providerId="ADAL" clId="{0ADB56F9-879E-46B4-B544-77B1534E1F8B}" dt="2024-06-13T17:03:52.228" v="4169" actId="478"/>
          <ac:cxnSpMkLst>
            <pc:docMk/>
            <pc:sldMk cId="0" sldId="266"/>
            <ac:cxnSpMk id="194" creationId="{3B0BA9AB-29C7-0350-C207-546CB5054148}"/>
          </ac:cxnSpMkLst>
        </pc:cxnChg>
        <pc:cxnChg chg="add del mod">
          <ac:chgData name="Chen, Shuangliang" userId="fa03ab45-8485-4f92-8347-b389ac909c21" providerId="ADAL" clId="{0ADB56F9-879E-46B4-B544-77B1534E1F8B}" dt="2024-06-13T17:03:52.228" v="4169" actId="478"/>
          <ac:cxnSpMkLst>
            <pc:docMk/>
            <pc:sldMk cId="0" sldId="266"/>
            <ac:cxnSpMk id="195" creationId="{E6BFE71D-D5DF-F004-3B9A-202A956BC3F7}"/>
          </ac:cxnSpMkLst>
        </pc:cxnChg>
        <pc:cxnChg chg="add del mod">
          <ac:chgData name="Chen, Shuangliang" userId="fa03ab45-8485-4f92-8347-b389ac909c21" providerId="ADAL" clId="{0ADB56F9-879E-46B4-B544-77B1534E1F8B}" dt="2024-06-13T17:03:52.228" v="4169" actId="478"/>
          <ac:cxnSpMkLst>
            <pc:docMk/>
            <pc:sldMk cId="0" sldId="266"/>
            <ac:cxnSpMk id="196" creationId="{99DFF5F3-0637-8EB2-0169-8EA8C0C2CB2B}"/>
          </ac:cxnSpMkLst>
        </pc:cxnChg>
        <pc:cxnChg chg="add del mod">
          <ac:chgData name="Chen, Shuangliang" userId="fa03ab45-8485-4f92-8347-b389ac909c21" providerId="ADAL" clId="{0ADB56F9-879E-46B4-B544-77B1534E1F8B}" dt="2024-06-13T17:03:52.228" v="4169" actId="478"/>
          <ac:cxnSpMkLst>
            <pc:docMk/>
            <pc:sldMk cId="0" sldId="266"/>
            <ac:cxnSpMk id="197" creationId="{06A776F6-C622-58CD-DB09-62DB8CAA24D2}"/>
          </ac:cxnSpMkLst>
        </pc:cxnChg>
        <pc:cxnChg chg="add del mod">
          <ac:chgData name="Chen, Shuangliang" userId="fa03ab45-8485-4f92-8347-b389ac909c21" providerId="ADAL" clId="{0ADB56F9-879E-46B4-B544-77B1534E1F8B}" dt="2024-06-13T17:03:52.228" v="4169" actId="478"/>
          <ac:cxnSpMkLst>
            <pc:docMk/>
            <pc:sldMk cId="0" sldId="266"/>
            <ac:cxnSpMk id="198" creationId="{6EABF56A-EB0D-8AD1-734A-71E8FE8A45C3}"/>
          </ac:cxnSpMkLst>
        </pc:cxnChg>
        <pc:cxnChg chg="add del mod">
          <ac:chgData name="Chen, Shuangliang" userId="fa03ab45-8485-4f92-8347-b389ac909c21" providerId="ADAL" clId="{0ADB56F9-879E-46B4-B544-77B1534E1F8B}" dt="2024-06-13T17:03:52.228" v="4169" actId="478"/>
          <ac:cxnSpMkLst>
            <pc:docMk/>
            <pc:sldMk cId="0" sldId="266"/>
            <ac:cxnSpMk id="199" creationId="{649857A4-5101-D37B-AF8C-199EBCFFD08A}"/>
          </ac:cxnSpMkLst>
        </pc:cxnChg>
        <pc:cxnChg chg="add del mod">
          <ac:chgData name="Chen, Shuangliang" userId="fa03ab45-8485-4f92-8347-b389ac909c21" providerId="ADAL" clId="{0ADB56F9-879E-46B4-B544-77B1534E1F8B}" dt="2024-06-13T17:03:52.228" v="4169" actId="478"/>
          <ac:cxnSpMkLst>
            <pc:docMk/>
            <pc:sldMk cId="0" sldId="266"/>
            <ac:cxnSpMk id="200" creationId="{216CC47F-D54B-902E-4701-9D6BFCC1A840}"/>
          </ac:cxnSpMkLst>
        </pc:cxnChg>
        <pc:cxnChg chg="add del mod">
          <ac:chgData name="Chen, Shuangliang" userId="fa03ab45-8485-4f92-8347-b389ac909c21" providerId="ADAL" clId="{0ADB56F9-879E-46B4-B544-77B1534E1F8B}" dt="2024-06-13T17:03:52.228" v="4169" actId="478"/>
          <ac:cxnSpMkLst>
            <pc:docMk/>
            <pc:sldMk cId="0" sldId="266"/>
            <ac:cxnSpMk id="201" creationId="{19AB420C-D8F9-266A-E38D-A976C3DD1445}"/>
          </ac:cxnSpMkLst>
        </pc:cxnChg>
        <pc:cxnChg chg="add del mod">
          <ac:chgData name="Chen, Shuangliang" userId="fa03ab45-8485-4f92-8347-b389ac909c21" providerId="ADAL" clId="{0ADB56F9-879E-46B4-B544-77B1534E1F8B}" dt="2024-06-13T17:03:52.228" v="4169" actId="478"/>
          <ac:cxnSpMkLst>
            <pc:docMk/>
            <pc:sldMk cId="0" sldId="266"/>
            <ac:cxnSpMk id="202" creationId="{5E5F6FB7-6427-4F7B-1324-733A9BE6F7E0}"/>
          </ac:cxnSpMkLst>
        </pc:cxnChg>
        <pc:cxnChg chg="add del mod">
          <ac:chgData name="Chen, Shuangliang" userId="fa03ab45-8485-4f92-8347-b389ac909c21" providerId="ADAL" clId="{0ADB56F9-879E-46B4-B544-77B1534E1F8B}" dt="2024-06-13T17:03:52.228" v="4169" actId="478"/>
          <ac:cxnSpMkLst>
            <pc:docMk/>
            <pc:sldMk cId="0" sldId="266"/>
            <ac:cxnSpMk id="203" creationId="{F4D39EBD-4B70-7D18-1B42-6534866A3B31}"/>
          </ac:cxnSpMkLst>
        </pc:cxnChg>
        <pc:cxnChg chg="add del mod">
          <ac:chgData name="Chen, Shuangliang" userId="fa03ab45-8485-4f92-8347-b389ac909c21" providerId="ADAL" clId="{0ADB56F9-879E-46B4-B544-77B1534E1F8B}" dt="2024-06-13T17:03:52.228" v="4169" actId="478"/>
          <ac:cxnSpMkLst>
            <pc:docMk/>
            <pc:sldMk cId="0" sldId="266"/>
            <ac:cxnSpMk id="204" creationId="{F386C311-E890-1CDD-E167-B7BBECA66E8E}"/>
          </ac:cxnSpMkLst>
        </pc:cxnChg>
        <pc:cxnChg chg="add del mod">
          <ac:chgData name="Chen, Shuangliang" userId="fa03ab45-8485-4f92-8347-b389ac909c21" providerId="ADAL" clId="{0ADB56F9-879E-46B4-B544-77B1534E1F8B}" dt="2024-06-13T17:03:52.228" v="4169" actId="478"/>
          <ac:cxnSpMkLst>
            <pc:docMk/>
            <pc:sldMk cId="0" sldId="266"/>
            <ac:cxnSpMk id="205" creationId="{932C081C-B95F-18E2-0242-B420B1E2FD1B}"/>
          </ac:cxnSpMkLst>
        </pc:cxnChg>
        <pc:cxnChg chg="add del mod">
          <ac:chgData name="Chen, Shuangliang" userId="fa03ab45-8485-4f92-8347-b389ac909c21" providerId="ADAL" clId="{0ADB56F9-879E-46B4-B544-77B1534E1F8B}" dt="2024-06-13T17:03:52.228" v="4169" actId="478"/>
          <ac:cxnSpMkLst>
            <pc:docMk/>
            <pc:sldMk cId="0" sldId="266"/>
            <ac:cxnSpMk id="206" creationId="{651F105D-CC74-90BF-61A6-21ACF2ED92FA}"/>
          </ac:cxnSpMkLst>
        </pc:cxnChg>
        <pc:cxnChg chg="mod">
          <ac:chgData name="Chen, Shuangliang" userId="fa03ab45-8485-4f92-8347-b389ac909c21" providerId="ADAL" clId="{0ADB56F9-879E-46B4-B544-77B1534E1F8B}" dt="2024-06-13T17:02:55.487" v="4163"/>
          <ac:cxnSpMkLst>
            <pc:docMk/>
            <pc:sldMk cId="0" sldId="266"/>
            <ac:cxnSpMk id="208" creationId="{473D5C28-A831-1981-2080-AEF8C4ECB11A}"/>
          </ac:cxnSpMkLst>
        </pc:cxnChg>
        <pc:cxnChg chg="mod">
          <ac:chgData name="Chen, Shuangliang" userId="fa03ab45-8485-4f92-8347-b389ac909c21" providerId="ADAL" clId="{0ADB56F9-879E-46B4-B544-77B1534E1F8B}" dt="2024-06-13T17:02:55.487" v="4163"/>
          <ac:cxnSpMkLst>
            <pc:docMk/>
            <pc:sldMk cId="0" sldId="266"/>
            <ac:cxnSpMk id="209" creationId="{9C2F339B-1DF5-BE0B-C31E-BFFE800561C6}"/>
          </ac:cxnSpMkLst>
        </pc:cxnChg>
        <pc:cxnChg chg="mod">
          <ac:chgData name="Chen, Shuangliang" userId="fa03ab45-8485-4f92-8347-b389ac909c21" providerId="ADAL" clId="{0ADB56F9-879E-46B4-B544-77B1534E1F8B}" dt="2024-06-13T17:02:55.487" v="4163"/>
          <ac:cxnSpMkLst>
            <pc:docMk/>
            <pc:sldMk cId="0" sldId="266"/>
            <ac:cxnSpMk id="210" creationId="{A45F9AB0-4DCC-4854-61C8-D4B93479D3DF}"/>
          </ac:cxnSpMkLst>
        </pc:cxnChg>
        <pc:cxnChg chg="mod">
          <ac:chgData name="Chen, Shuangliang" userId="fa03ab45-8485-4f92-8347-b389ac909c21" providerId="ADAL" clId="{0ADB56F9-879E-46B4-B544-77B1534E1F8B}" dt="2024-06-13T17:02:55.487" v="4163"/>
          <ac:cxnSpMkLst>
            <pc:docMk/>
            <pc:sldMk cId="0" sldId="266"/>
            <ac:cxnSpMk id="211" creationId="{1CA83ED5-F576-B985-DC3E-587224352842}"/>
          </ac:cxnSpMkLst>
        </pc:cxnChg>
        <pc:cxnChg chg="mod">
          <ac:chgData name="Chen, Shuangliang" userId="fa03ab45-8485-4f92-8347-b389ac909c21" providerId="ADAL" clId="{0ADB56F9-879E-46B4-B544-77B1534E1F8B}" dt="2024-06-13T17:02:55.487" v="4163"/>
          <ac:cxnSpMkLst>
            <pc:docMk/>
            <pc:sldMk cId="0" sldId="266"/>
            <ac:cxnSpMk id="212" creationId="{DFC0E3A8-67FD-1065-75D0-24D0FEA797C6}"/>
          </ac:cxnSpMkLst>
        </pc:cxnChg>
        <pc:cxnChg chg="mod">
          <ac:chgData name="Chen, Shuangliang" userId="fa03ab45-8485-4f92-8347-b389ac909c21" providerId="ADAL" clId="{0ADB56F9-879E-46B4-B544-77B1534E1F8B}" dt="2024-06-13T17:02:55.487" v="4163"/>
          <ac:cxnSpMkLst>
            <pc:docMk/>
            <pc:sldMk cId="0" sldId="266"/>
            <ac:cxnSpMk id="213" creationId="{564D9D9B-C3C5-409F-34F4-C458F7149D1D}"/>
          </ac:cxnSpMkLst>
        </pc:cxnChg>
        <pc:cxnChg chg="mod">
          <ac:chgData name="Chen, Shuangliang" userId="fa03ab45-8485-4f92-8347-b389ac909c21" providerId="ADAL" clId="{0ADB56F9-879E-46B4-B544-77B1534E1F8B}" dt="2024-06-13T17:02:55.487" v="4163"/>
          <ac:cxnSpMkLst>
            <pc:docMk/>
            <pc:sldMk cId="0" sldId="266"/>
            <ac:cxnSpMk id="214" creationId="{84C303A1-88FB-5D40-75D2-5B84829D4CC1}"/>
          </ac:cxnSpMkLst>
        </pc:cxnChg>
        <pc:cxnChg chg="mod">
          <ac:chgData name="Chen, Shuangliang" userId="fa03ab45-8485-4f92-8347-b389ac909c21" providerId="ADAL" clId="{0ADB56F9-879E-46B4-B544-77B1534E1F8B}" dt="2024-06-13T17:02:55.487" v="4163"/>
          <ac:cxnSpMkLst>
            <pc:docMk/>
            <pc:sldMk cId="0" sldId="266"/>
            <ac:cxnSpMk id="215" creationId="{36D6CD8D-386B-C292-DA74-53C2804FED74}"/>
          </ac:cxnSpMkLst>
        </pc:cxnChg>
        <pc:cxnChg chg="mod">
          <ac:chgData name="Chen, Shuangliang" userId="fa03ab45-8485-4f92-8347-b389ac909c21" providerId="ADAL" clId="{0ADB56F9-879E-46B4-B544-77B1534E1F8B}" dt="2024-06-13T17:02:55.487" v="4163"/>
          <ac:cxnSpMkLst>
            <pc:docMk/>
            <pc:sldMk cId="0" sldId="266"/>
            <ac:cxnSpMk id="216" creationId="{94AFE82A-51FA-70CA-DB42-A40A0BEBABBD}"/>
          </ac:cxnSpMkLst>
        </pc:cxnChg>
        <pc:cxnChg chg="mod">
          <ac:chgData name="Chen, Shuangliang" userId="fa03ab45-8485-4f92-8347-b389ac909c21" providerId="ADAL" clId="{0ADB56F9-879E-46B4-B544-77B1534E1F8B}" dt="2024-06-13T17:02:55.487" v="4163"/>
          <ac:cxnSpMkLst>
            <pc:docMk/>
            <pc:sldMk cId="0" sldId="266"/>
            <ac:cxnSpMk id="217" creationId="{CAEFB34D-68E4-0D75-543C-E77645FFEE84}"/>
          </ac:cxnSpMkLst>
        </pc:cxnChg>
        <pc:cxnChg chg="mod">
          <ac:chgData name="Chen, Shuangliang" userId="fa03ab45-8485-4f92-8347-b389ac909c21" providerId="ADAL" clId="{0ADB56F9-879E-46B4-B544-77B1534E1F8B}" dt="2024-06-13T17:02:55.487" v="4163"/>
          <ac:cxnSpMkLst>
            <pc:docMk/>
            <pc:sldMk cId="0" sldId="266"/>
            <ac:cxnSpMk id="218" creationId="{CA36E534-B76E-FD99-94B3-085C85DC443B}"/>
          </ac:cxnSpMkLst>
        </pc:cxnChg>
        <pc:cxnChg chg="mod">
          <ac:chgData name="Chen, Shuangliang" userId="fa03ab45-8485-4f92-8347-b389ac909c21" providerId="ADAL" clId="{0ADB56F9-879E-46B4-B544-77B1534E1F8B}" dt="2024-06-13T17:02:55.487" v="4163"/>
          <ac:cxnSpMkLst>
            <pc:docMk/>
            <pc:sldMk cId="0" sldId="266"/>
            <ac:cxnSpMk id="219" creationId="{3DD2B0F6-B3F3-E613-41EA-1D7A485DF54B}"/>
          </ac:cxnSpMkLst>
        </pc:cxnChg>
        <pc:cxnChg chg="mod">
          <ac:chgData name="Chen, Shuangliang" userId="fa03ab45-8485-4f92-8347-b389ac909c21" providerId="ADAL" clId="{0ADB56F9-879E-46B4-B544-77B1534E1F8B}" dt="2024-06-13T17:02:55.487" v="4163"/>
          <ac:cxnSpMkLst>
            <pc:docMk/>
            <pc:sldMk cId="0" sldId="266"/>
            <ac:cxnSpMk id="220" creationId="{59A51EF0-6E30-0FDC-EB2D-5FC271FBE753}"/>
          </ac:cxnSpMkLst>
        </pc:cxnChg>
        <pc:cxnChg chg="mod">
          <ac:chgData name="Chen, Shuangliang" userId="fa03ab45-8485-4f92-8347-b389ac909c21" providerId="ADAL" clId="{0ADB56F9-879E-46B4-B544-77B1534E1F8B}" dt="2024-06-13T17:02:55.487" v="4163"/>
          <ac:cxnSpMkLst>
            <pc:docMk/>
            <pc:sldMk cId="0" sldId="266"/>
            <ac:cxnSpMk id="221" creationId="{8DBD4AE5-3310-650C-A428-5A36BA2FFD6A}"/>
          </ac:cxnSpMkLst>
        </pc:cxnChg>
        <pc:cxnChg chg="mod">
          <ac:chgData name="Chen, Shuangliang" userId="fa03ab45-8485-4f92-8347-b389ac909c21" providerId="ADAL" clId="{0ADB56F9-879E-46B4-B544-77B1534E1F8B}" dt="2024-06-13T17:02:55.487" v="4163"/>
          <ac:cxnSpMkLst>
            <pc:docMk/>
            <pc:sldMk cId="0" sldId="266"/>
            <ac:cxnSpMk id="222" creationId="{616A290D-E42F-5C9F-D15A-8FEA8C6D017F}"/>
          </ac:cxnSpMkLst>
        </pc:cxnChg>
        <pc:cxnChg chg="mod">
          <ac:chgData name="Chen, Shuangliang" userId="fa03ab45-8485-4f92-8347-b389ac909c21" providerId="ADAL" clId="{0ADB56F9-879E-46B4-B544-77B1534E1F8B}" dt="2024-06-13T17:02:55.487" v="4163"/>
          <ac:cxnSpMkLst>
            <pc:docMk/>
            <pc:sldMk cId="0" sldId="266"/>
            <ac:cxnSpMk id="223" creationId="{EB1FD450-6CE6-4779-6745-7F132F0803BB}"/>
          </ac:cxnSpMkLst>
        </pc:cxnChg>
        <pc:cxnChg chg="mod">
          <ac:chgData name="Chen, Shuangliang" userId="fa03ab45-8485-4f92-8347-b389ac909c21" providerId="ADAL" clId="{0ADB56F9-879E-46B4-B544-77B1534E1F8B}" dt="2024-06-13T17:02:55.487" v="4163"/>
          <ac:cxnSpMkLst>
            <pc:docMk/>
            <pc:sldMk cId="0" sldId="266"/>
            <ac:cxnSpMk id="224" creationId="{336DDD71-F260-985E-31C9-FAF9F9DD75AA}"/>
          </ac:cxnSpMkLst>
        </pc:cxnChg>
        <pc:cxnChg chg="mod">
          <ac:chgData name="Chen, Shuangliang" userId="fa03ab45-8485-4f92-8347-b389ac909c21" providerId="ADAL" clId="{0ADB56F9-879E-46B4-B544-77B1534E1F8B}" dt="2024-06-13T17:02:55.487" v="4163"/>
          <ac:cxnSpMkLst>
            <pc:docMk/>
            <pc:sldMk cId="0" sldId="266"/>
            <ac:cxnSpMk id="225" creationId="{8187D1F4-70ED-EA56-7E68-8B805EF0A571}"/>
          </ac:cxnSpMkLst>
        </pc:cxnChg>
        <pc:cxnChg chg="mod">
          <ac:chgData name="Chen, Shuangliang" userId="fa03ab45-8485-4f92-8347-b389ac909c21" providerId="ADAL" clId="{0ADB56F9-879E-46B4-B544-77B1534E1F8B}" dt="2024-06-13T17:02:55.487" v="4163"/>
          <ac:cxnSpMkLst>
            <pc:docMk/>
            <pc:sldMk cId="0" sldId="266"/>
            <ac:cxnSpMk id="226" creationId="{16EC0740-5AE4-8B69-E40B-BAEAECF28EA3}"/>
          </ac:cxnSpMkLst>
        </pc:cxnChg>
        <pc:cxnChg chg="mod">
          <ac:chgData name="Chen, Shuangliang" userId="fa03ab45-8485-4f92-8347-b389ac909c21" providerId="ADAL" clId="{0ADB56F9-879E-46B4-B544-77B1534E1F8B}" dt="2024-06-13T17:02:55.487" v="4163"/>
          <ac:cxnSpMkLst>
            <pc:docMk/>
            <pc:sldMk cId="0" sldId="266"/>
            <ac:cxnSpMk id="227" creationId="{4E64ECB4-7102-6118-CA15-A81C044A052B}"/>
          </ac:cxnSpMkLst>
        </pc:cxnChg>
        <pc:cxnChg chg="mod">
          <ac:chgData name="Chen, Shuangliang" userId="fa03ab45-8485-4f92-8347-b389ac909c21" providerId="ADAL" clId="{0ADB56F9-879E-46B4-B544-77B1534E1F8B}" dt="2024-06-13T17:02:55.487" v="4163"/>
          <ac:cxnSpMkLst>
            <pc:docMk/>
            <pc:sldMk cId="0" sldId="266"/>
            <ac:cxnSpMk id="228" creationId="{8631FB56-A299-3F23-82BF-DF1E77916F6E}"/>
          </ac:cxnSpMkLst>
        </pc:cxnChg>
        <pc:cxnChg chg="mod">
          <ac:chgData name="Chen, Shuangliang" userId="fa03ab45-8485-4f92-8347-b389ac909c21" providerId="ADAL" clId="{0ADB56F9-879E-46B4-B544-77B1534E1F8B}" dt="2024-06-13T17:02:55.487" v="4163"/>
          <ac:cxnSpMkLst>
            <pc:docMk/>
            <pc:sldMk cId="0" sldId="266"/>
            <ac:cxnSpMk id="229" creationId="{9B9DF41A-D4A2-0106-E00F-6A89682A97EC}"/>
          </ac:cxnSpMkLst>
        </pc:cxnChg>
        <pc:cxnChg chg="mod">
          <ac:chgData name="Chen, Shuangliang" userId="fa03ab45-8485-4f92-8347-b389ac909c21" providerId="ADAL" clId="{0ADB56F9-879E-46B4-B544-77B1534E1F8B}" dt="2024-06-13T17:02:55.487" v="4163"/>
          <ac:cxnSpMkLst>
            <pc:docMk/>
            <pc:sldMk cId="0" sldId="266"/>
            <ac:cxnSpMk id="230" creationId="{2560CC4E-A376-88E0-8DBE-ACEE47947278}"/>
          </ac:cxnSpMkLst>
        </pc:cxnChg>
        <pc:cxnChg chg="mod">
          <ac:chgData name="Chen, Shuangliang" userId="fa03ab45-8485-4f92-8347-b389ac909c21" providerId="ADAL" clId="{0ADB56F9-879E-46B4-B544-77B1534E1F8B}" dt="2024-06-13T17:02:55.487" v="4163"/>
          <ac:cxnSpMkLst>
            <pc:docMk/>
            <pc:sldMk cId="0" sldId="266"/>
            <ac:cxnSpMk id="231" creationId="{04F103A9-EA17-5537-A083-70E9BCB2AD69}"/>
          </ac:cxnSpMkLst>
        </pc:cxnChg>
        <pc:cxnChg chg="mod">
          <ac:chgData name="Chen, Shuangliang" userId="fa03ab45-8485-4f92-8347-b389ac909c21" providerId="ADAL" clId="{0ADB56F9-879E-46B4-B544-77B1534E1F8B}" dt="2024-06-13T17:02:55.487" v="4163"/>
          <ac:cxnSpMkLst>
            <pc:docMk/>
            <pc:sldMk cId="0" sldId="266"/>
            <ac:cxnSpMk id="232" creationId="{840B7997-1E25-80A3-28AC-3938E48631B3}"/>
          </ac:cxnSpMkLst>
        </pc:cxnChg>
        <pc:cxnChg chg="mod">
          <ac:chgData name="Chen, Shuangliang" userId="fa03ab45-8485-4f92-8347-b389ac909c21" providerId="ADAL" clId="{0ADB56F9-879E-46B4-B544-77B1534E1F8B}" dt="2024-06-13T17:02:55.487" v="4163"/>
          <ac:cxnSpMkLst>
            <pc:docMk/>
            <pc:sldMk cId="0" sldId="266"/>
            <ac:cxnSpMk id="233" creationId="{E92CA908-FED2-08D9-D0CF-BB95A8557D61}"/>
          </ac:cxnSpMkLst>
        </pc:cxnChg>
        <pc:cxnChg chg="mod">
          <ac:chgData name="Chen, Shuangliang" userId="fa03ab45-8485-4f92-8347-b389ac909c21" providerId="ADAL" clId="{0ADB56F9-879E-46B4-B544-77B1534E1F8B}" dt="2024-06-13T17:02:55.487" v="4163"/>
          <ac:cxnSpMkLst>
            <pc:docMk/>
            <pc:sldMk cId="0" sldId="266"/>
            <ac:cxnSpMk id="234" creationId="{F7E3390B-899B-D234-D4C8-7607EC2CE686}"/>
          </ac:cxnSpMkLst>
        </pc:cxnChg>
        <pc:cxnChg chg="mod">
          <ac:chgData name="Chen, Shuangliang" userId="fa03ab45-8485-4f92-8347-b389ac909c21" providerId="ADAL" clId="{0ADB56F9-879E-46B4-B544-77B1534E1F8B}" dt="2024-06-13T17:02:55.487" v="4163"/>
          <ac:cxnSpMkLst>
            <pc:docMk/>
            <pc:sldMk cId="0" sldId="266"/>
            <ac:cxnSpMk id="235" creationId="{065E865E-8327-CF63-A7A9-4CC8E57ED03E}"/>
          </ac:cxnSpMkLst>
        </pc:cxnChg>
        <pc:cxnChg chg="mod">
          <ac:chgData name="Chen, Shuangliang" userId="fa03ab45-8485-4f92-8347-b389ac909c21" providerId="ADAL" clId="{0ADB56F9-879E-46B4-B544-77B1534E1F8B}" dt="2024-06-13T17:02:55.487" v="4163"/>
          <ac:cxnSpMkLst>
            <pc:docMk/>
            <pc:sldMk cId="0" sldId="266"/>
            <ac:cxnSpMk id="236" creationId="{1D7208A7-EB35-B3E8-AEC9-EEB5780594C4}"/>
          </ac:cxnSpMkLst>
        </pc:cxnChg>
        <pc:cxnChg chg="mod">
          <ac:chgData name="Chen, Shuangliang" userId="fa03ab45-8485-4f92-8347-b389ac909c21" providerId="ADAL" clId="{0ADB56F9-879E-46B4-B544-77B1534E1F8B}" dt="2024-06-13T17:02:55.487" v="4163"/>
          <ac:cxnSpMkLst>
            <pc:docMk/>
            <pc:sldMk cId="0" sldId="266"/>
            <ac:cxnSpMk id="237" creationId="{863AC5CF-0240-3C4A-9E91-65CCCD9BA533}"/>
          </ac:cxnSpMkLst>
        </pc:cxnChg>
        <pc:cxnChg chg="mod">
          <ac:chgData name="Chen, Shuangliang" userId="fa03ab45-8485-4f92-8347-b389ac909c21" providerId="ADAL" clId="{0ADB56F9-879E-46B4-B544-77B1534E1F8B}" dt="2024-06-13T17:02:55.487" v="4163"/>
          <ac:cxnSpMkLst>
            <pc:docMk/>
            <pc:sldMk cId="0" sldId="266"/>
            <ac:cxnSpMk id="238" creationId="{E347A652-8ADE-CC81-281C-E34FA56E9B79}"/>
          </ac:cxnSpMkLst>
        </pc:cxnChg>
        <pc:cxnChg chg="mod">
          <ac:chgData name="Chen, Shuangliang" userId="fa03ab45-8485-4f92-8347-b389ac909c21" providerId="ADAL" clId="{0ADB56F9-879E-46B4-B544-77B1534E1F8B}" dt="2024-06-13T17:02:55.487" v="4163"/>
          <ac:cxnSpMkLst>
            <pc:docMk/>
            <pc:sldMk cId="0" sldId="266"/>
            <ac:cxnSpMk id="239" creationId="{4D37BC20-5841-DDAA-C9FB-E70D674EB6CF}"/>
          </ac:cxnSpMkLst>
        </pc:cxnChg>
        <pc:cxnChg chg="add mod">
          <ac:chgData name="Chen, Shuangliang" userId="fa03ab45-8485-4f92-8347-b389ac909c21" providerId="ADAL" clId="{0ADB56F9-879E-46B4-B544-77B1534E1F8B}" dt="2024-06-13T17:10:09.091" v="4355" actId="164"/>
          <ac:cxnSpMkLst>
            <pc:docMk/>
            <pc:sldMk cId="0" sldId="266"/>
            <ac:cxnSpMk id="256" creationId="{51D17368-35C6-501F-6530-48E10871D81C}"/>
          </ac:cxnSpMkLst>
        </pc:cxnChg>
        <pc:cxnChg chg="add mod">
          <ac:chgData name="Chen, Shuangliang" userId="fa03ab45-8485-4f92-8347-b389ac909c21" providerId="ADAL" clId="{0ADB56F9-879E-46B4-B544-77B1534E1F8B}" dt="2024-06-13T17:06:33.023" v="4237"/>
          <ac:cxnSpMkLst>
            <pc:docMk/>
            <pc:sldMk cId="0" sldId="266"/>
            <ac:cxnSpMk id="259" creationId="{99998E24-FE48-26C0-1C9A-1F616AFC115C}"/>
          </ac:cxnSpMkLst>
        </pc:cxnChg>
        <pc:cxnChg chg="add mod">
          <ac:chgData name="Chen, Shuangliang" userId="fa03ab45-8485-4f92-8347-b389ac909c21" providerId="ADAL" clId="{0ADB56F9-879E-46B4-B544-77B1534E1F8B}" dt="2024-06-13T17:06:34.315" v="4238"/>
          <ac:cxnSpMkLst>
            <pc:docMk/>
            <pc:sldMk cId="0" sldId="266"/>
            <ac:cxnSpMk id="260" creationId="{45158976-D156-D290-55AE-9AD2129801B5}"/>
          </ac:cxnSpMkLst>
        </pc:cxnChg>
        <pc:cxnChg chg="add mod">
          <ac:chgData name="Chen, Shuangliang" userId="fa03ab45-8485-4f92-8347-b389ac909c21" providerId="ADAL" clId="{0ADB56F9-879E-46B4-B544-77B1534E1F8B}" dt="2024-06-13T17:10:09.091" v="4355" actId="164"/>
          <ac:cxnSpMkLst>
            <pc:docMk/>
            <pc:sldMk cId="0" sldId="266"/>
            <ac:cxnSpMk id="261" creationId="{54611D87-CEF7-92AD-6043-51A014F70A62}"/>
          </ac:cxnSpMkLst>
        </pc:cxnChg>
        <pc:cxnChg chg="add mod">
          <ac:chgData name="Chen, Shuangliang" userId="fa03ab45-8485-4f92-8347-b389ac909c21" providerId="ADAL" clId="{0ADB56F9-879E-46B4-B544-77B1534E1F8B}" dt="2024-06-13T17:10:09.091" v="4355" actId="164"/>
          <ac:cxnSpMkLst>
            <pc:docMk/>
            <pc:sldMk cId="0" sldId="266"/>
            <ac:cxnSpMk id="264" creationId="{6BF0F333-D15C-C875-D8F3-18A9970066D1}"/>
          </ac:cxnSpMkLst>
        </pc:cxnChg>
        <pc:cxnChg chg="add mod">
          <ac:chgData name="Chen, Shuangliang" userId="fa03ab45-8485-4f92-8347-b389ac909c21" providerId="ADAL" clId="{0ADB56F9-879E-46B4-B544-77B1534E1F8B}" dt="2024-06-13T17:10:09.091" v="4355" actId="164"/>
          <ac:cxnSpMkLst>
            <pc:docMk/>
            <pc:sldMk cId="0" sldId="266"/>
            <ac:cxnSpMk id="267" creationId="{9BA195BD-07EA-C6D9-71A6-EB221EC847BF}"/>
          </ac:cxnSpMkLst>
        </pc:cxnChg>
        <pc:cxnChg chg="add mod">
          <ac:chgData name="Chen, Shuangliang" userId="fa03ab45-8485-4f92-8347-b389ac909c21" providerId="ADAL" clId="{0ADB56F9-879E-46B4-B544-77B1534E1F8B}" dt="2024-06-13T17:10:09.091" v="4355" actId="164"/>
          <ac:cxnSpMkLst>
            <pc:docMk/>
            <pc:sldMk cId="0" sldId="266"/>
            <ac:cxnSpMk id="270" creationId="{FD95E92C-FE43-CA7B-7A1C-E9F82318743A}"/>
          </ac:cxnSpMkLst>
        </pc:cxnChg>
        <pc:cxnChg chg="add mod">
          <ac:chgData name="Chen, Shuangliang" userId="fa03ab45-8485-4f92-8347-b389ac909c21" providerId="ADAL" clId="{0ADB56F9-879E-46B4-B544-77B1534E1F8B}" dt="2024-06-13T17:10:09.091" v="4355" actId="164"/>
          <ac:cxnSpMkLst>
            <pc:docMk/>
            <pc:sldMk cId="0" sldId="266"/>
            <ac:cxnSpMk id="273" creationId="{76E8B1F7-5A0B-97A0-6B1F-92ADBD4536A3}"/>
          </ac:cxnSpMkLst>
        </pc:cxnChg>
        <pc:cxnChg chg="add mod">
          <ac:chgData name="Chen, Shuangliang" userId="fa03ab45-8485-4f92-8347-b389ac909c21" providerId="ADAL" clId="{0ADB56F9-879E-46B4-B544-77B1534E1F8B}" dt="2024-06-13T17:10:09.091" v="4355" actId="164"/>
          <ac:cxnSpMkLst>
            <pc:docMk/>
            <pc:sldMk cId="0" sldId="266"/>
            <ac:cxnSpMk id="276" creationId="{CE5DBD70-5BEC-1A5D-F7CE-F9F1BCB11818}"/>
          </ac:cxnSpMkLst>
        </pc:cxnChg>
        <pc:cxnChg chg="add mod">
          <ac:chgData name="Chen, Shuangliang" userId="fa03ab45-8485-4f92-8347-b389ac909c21" providerId="ADAL" clId="{0ADB56F9-879E-46B4-B544-77B1534E1F8B}" dt="2024-06-13T17:10:09.091" v="4355" actId="164"/>
          <ac:cxnSpMkLst>
            <pc:docMk/>
            <pc:sldMk cId="0" sldId="266"/>
            <ac:cxnSpMk id="279" creationId="{1F760F79-1F87-B06C-F4D4-8DBEEA2C9870}"/>
          </ac:cxnSpMkLst>
        </pc:cxnChg>
        <pc:cxnChg chg="add mod">
          <ac:chgData name="Chen, Shuangliang" userId="fa03ab45-8485-4f92-8347-b389ac909c21" providerId="ADAL" clId="{0ADB56F9-879E-46B4-B544-77B1534E1F8B}" dt="2024-06-13T17:10:09.091" v="4355" actId="164"/>
          <ac:cxnSpMkLst>
            <pc:docMk/>
            <pc:sldMk cId="0" sldId="266"/>
            <ac:cxnSpMk id="282" creationId="{8AB0CFC5-32DB-EB4F-870D-0AC82B8C1D95}"/>
          </ac:cxnSpMkLst>
        </pc:cxnChg>
        <pc:cxnChg chg="add mod">
          <ac:chgData name="Chen, Shuangliang" userId="fa03ab45-8485-4f92-8347-b389ac909c21" providerId="ADAL" clId="{0ADB56F9-879E-46B4-B544-77B1534E1F8B}" dt="2024-06-13T17:10:09.091" v="4355" actId="164"/>
          <ac:cxnSpMkLst>
            <pc:docMk/>
            <pc:sldMk cId="0" sldId="266"/>
            <ac:cxnSpMk id="285" creationId="{5A394AAD-398F-F642-1B4A-B83EED2248E0}"/>
          </ac:cxnSpMkLst>
        </pc:cxnChg>
        <pc:cxnChg chg="add mod">
          <ac:chgData name="Chen, Shuangliang" userId="fa03ab45-8485-4f92-8347-b389ac909c21" providerId="ADAL" clId="{0ADB56F9-879E-46B4-B544-77B1534E1F8B}" dt="2024-06-13T17:10:09.091" v="4355" actId="164"/>
          <ac:cxnSpMkLst>
            <pc:docMk/>
            <pc:sldMk cId="0" sldId="266"/>
            <ac:cxnSpMk id="288" creationId="{6AADADDD-D3F5-9DAC-F3AE-3550E4561118}"/>
          </ac:cxnSpMkLst>
        </pc:cxnChg>
        <pc:cxnChg chg="add mod">
          <ac:chgData name="Chen, Shuangliang" userId="fa03ab45-8485-4f92-8347-b389ac909c21" providerId="ADAL" clId="{0ADB56F9-879E-46B4-B544-77B1534E1F8B}" dt="2024-06-13T17:10:09.091" v="4355" actId="164"/>
          <ac:cxnSpMkLst>
            <pc:docMk/>
            <pc:sldMk cId="0" sldId="266"/>
            <ac:cxnSpMk id="291" creationId="{733BEF40-47A9-3440-F556-E2988CC081B6}"/>
          </ac:cxnSpMkLst>
        </pc:cxnChg>
        <pc:cxnChg chg="add mod">
          <ac:chgData name="Chen, Shuangliang" userId="fa03ab45-8485-4f92-8347-b389ac909c21" providerId="ADAL" clId="{0ADB56F9-879E-46B4-B544-77B1534E1F8B}" dt="2024-06-13T17:10:09.091" v="4355" actId="164"/>
          <ac:cxnSpMkLst>
            <pc:docMk/>
            <pc:sldMk cId="0" sldId="266"/>
            <ac:cxnSpMk id="294" creationId="{A165C189-0B99-3448-ECAF-C9EA85FB4FA6}"/>
          </ac:cxnSpMkLst>
        </pc:cxnChg>
        <pc:cxnChg chg="add mod">
          <ac:chgData name="Chen, Shuangliang" userId="fa03ab45-8485-4f92-8347-b389ac909c21" providerId="ADAL" clId="{0ADB56F9-879E-46B4-B544-77B1534E1F8B}" dt="2024-06-13T17:10:09.091" v="4355" actId="164"/>
          <ac:cxnSpMkLst>
            <pc:docMk/>
            <pc:sldMk cId="0" sldId="266"/>
            <ac:cxnSpMk id="297" creationId="{6F1E9D0F-FA5C-A06C-923F-11C756319A98}"/>
          </ac:cxnSpMkLst>
        </pc:cxnChg>
        <pc:cxnChg chg="add mod">
          <ac:chgData name="Chen, Shuangliang" userId="fa03ab45-8485-4f92-8347-b389ac909c21" providerId="ADAL" clId="{0ADB56F9-879E-46B4-B544-77B1534E1F8B}" dt="2024-06-13T17:10:09.091" v="4355" actId="164"/>
          <ac:cxnSpMkLst>
            <pc:docMk/>
            <pc:sldMk cId="0" sldId="266"/>
            <ac:cxnSpMk id="300" creationId="{CA917D44-E5EF-9F69-0E31-AB5A20965C27}"/>
          </ac:cxnSpMkLst>
        </pc:cxnChg>
        <pc:cxnChg chg="add mod">
          <ac:chgData name="Chen, Shuangliang" userId="fa03ab45-8485-4f92-8347-b389ac909c21" providerId="ADAL" clId="{0ADB56F9-879E-46B4-B544-77B1534E1F8B}" dt="2024-06-13T17:10:09.091" v="4355" actId="164"/>
          <ac:cxnSpMkLst>
            <pc:docMk/>
            <pc:sldMk cId="0" sldId="266"/>
            <ac:cxnSpMk id="306" creationId="{560BC6C8-9EB4-6401-E941-234FC987ECCB}"/>
          </ac:cxnSpMkLst>
        </pc:cxnChg>
        <pc:cxnChg chg="add mod">
          <ac:chgData name="Chen, Shuangliang" userId="fa03ab45-8485-4f92-8347-b389ac909c21" providerId="ADAL" clId="{0ADB56F9-879E-46B4-B544-77B1534E1F8B}" dt="2024-06-13T17:10:09.091" v="4355" actId="164"/>
          <ac:cxnSpMkLst>
            <pc:docMk/>
            <pc:sldMk cId="0" sldId="266"/>
            <ac:cxnSpMk id="309" creationId="{7F315A56-7930-91B6-63CA-06BA8C378450}"/>
          </ac:cxnSpMkLst>
        </pc:cxnChg>
        <pc:cxnChg chg="add mod">
          <ac:chgData name="Chen, Shuangliang" userId="fa03ab45-8485-4f92-8347-b389ac909c21" providerId="ADAL" clId="{0ADB56F9-879E-46B4-B544-77B1534E1F8B}" dt="2024-06-13T17:10:09.091" v="4355" actId="164"/>
          <ac:cxnSpMkLst>
            <pc:docMk/>
            <pc:sldMk cId="0" sldId="266"/>
            <ac:cxnSpMk id="310" creationId="{9EEAB98B-EFB3-3F2F-7A8F-482428CB2385}"/>
          </ac:cxnSpMkLst>
        </pc:cxnChg>
        <pc:cxnChg chg="add mod">
          <ac:chgData name="Chen, Shuangliang" userId="fa03ab45-8485-4f92-8347-b389ac909c21" providerId="ADAL" clId="{0ADB56F9-879E-46B4-B544-77B1534E1F8B}" dt="2024-06-13T17:10:09.091" v="4355" actId="164"/>
          <ac:cxnSpMkLst>
            <pc:docMk/>
            <pc:sldMk cId="0" sldId="266"/>
            <ac:cxnSpMk id="311" creationId="{6F0489F2-34F6-345F-DE2A-1D68865C9BA9}"/>
          </ac:cxnSpMkLst>
        </pc:cxnChg>
        <pc:cxnChg chg="add mod">
          <ac:chgData name="Chen, Shuangliang" userId="fa03ab45-8485-4f92-8347-b389ac909c21" providerId="ADAL" clId="{0ADB56F9-879E-46B4-B544-77B1534E1F8B}" dt="2024-06-13T17:10:09.091" v="4355" actId="164"/>
          <ac:cxnSpMkLst>
            <pc:docMk/>
            <pc:sldMk cId="0" sldId="266"/>
            <ac:cxnSpMk id="312" creationId="{42322110-F346-BA9B-FEF6-5EA94F6FEDE0}"/>
          </ac:cxnSpMkLst>
        </pc:cxnChg>
        <pc:cxnChg chg="add mod">
          <ac:chgData name="Chen, Shuangliang" userId="fa03ab45-8485-4f92-8347-b389ac909c21" providerId="ADAL" clId="{0ADB56F9-879E-46B4-B544-77B1534E1F8B}" dt="2024-06-13T17:10:09.091" v="4355" actId="164"/>
          <ac:cxnSpMkLst>
            <pc:docMk/>
            <pc:sldMk cId="0" sldId="266"/>
            <ac:cxnSpMk id="313" creationId="{D5436646-AECF-40C4-3BB9-A749A3B8C34C}"/>
          </ac:cxnSpMkLst>
        </pc:cxnChg>
        <pc:cxnChg chg="add mod">
          <ac:chgData name="Chen, Shuangliang" userId="fa03ab45-8485-4f92-8347-b389ac909c21" providerId="ADAL" clId="{0ADB56F9-879E-46B4-B544-77B1534E1F8B}" dt="2024-06-13T17:10:09.091" v="4355" actId="164"/>
          <ac:cxnSpMkLst>
            <pc:docMk/>
            <pc:sldMk cId="0" sldId="266"/>
            <ac:cxnSpMk id="314" creationId="{20DDD4C2-C3F6-8565-6C49-E687C841A583}"/>
          </ac:cxnSpMkLst>
        </pc:cxnChg>
        <pc:cxnChg chg="add mod">
          <ac:chgData name="Chen, Shuangliang" userId="fa03ab45-8485-4f92-8347-b389ac909c21" providerId="ADAL" clId="{0ADB56F9-879E-46B4-B544-77B1534E1F8B}" dt="2024-06-13T17:10:09.091" v="4355" actId="164"/>
          <ac:cxnSpMkLst>
            <pc:docMk/>
            <pc:sldMk cId="0" sldId="266"/>
            <ac:cxnSpMk id="315" creationId="{1A76E94B-7EE9-7C3E-9478-DFA893597662}"/>
          </ac:cxnSpMkLst>
        </pc:cxnChg>
        <pc:cxnChg chg="add mod">
          <ac:chgData name="Chen, Shuangliang" userId="fa03ab45-8485-4f92-8347-b389ac909c21" providerId="ADAL" clId="{0ADB56F9-879E-46B4-B544-77B1534E1F8B}" dt="2024-06-13T17:10:09.091" v="4355" actId="164"/>
          <ac:cxnSpMkLst>
            <pc:docMk/>
            <pc:sldMk cId="0" sldId="266"/>
            <ac:cxnSpMk id="316" creationId="{9DB36E66-F365-1370-085A-F38172D5448E}"/>
          </ac:cxnSpMkLst>
        </pc:cxnChg>
        <pc:cxnChg chg="add mod">
          <ac:chgData name="Chen, Shuangliang" userId="fa03ab45-8485-4f92-8347-b389ac909c21" providerId="ADAL" clId="{0ADB56F9-879E-46B4-B544-77B1534E1F8B}" dt="2024-06-13T17:10:09.091" v="4355" actId="164"/>
          <ac:cxnSpMkLst>
            <pc:docMk/>
            <pc:sldMk cId="0" sldId="266"/>
            <ac:cxnSpMk id="317" creationId="{2DCDFBDC-0B75-B1DD-ED3E-AEA8F5BB4F1C}"/>
          </ac:cxnSpMkLst>
        </pc:cxnChg>
        <pc:cxnChg chg="add mod">
          <ac:chgData name="Chen, Shuangliang" userId="fa03ab45-8485-4f92-8347-b389ac909c21" providerId="ADAL" clId="{0ADB56F9-879E-46B4-B544-77B1534E1F8B}" dt="2024-06-13T17:10:09.091" v="4355" actId="164"/>
          <ac:cxnSpMkLst>
            <pc:docMk/>
            <pc:sldMk cId="0" sldId="266"/>
            <ac:cxnSpMk id="318" creationId="{C5055964-F19A-F8BC-8109-DE08C29DA125}"/>
          </ac:cxnSpMkLst>
        </pc:cxnChg>
        <pc:cxnChg chg="add mod">
          <ac:chgData name="Chen, Shuangliang" userId="fa03ab45-8485-4f92-8347-b389ac909c21" providerId="ADAL" clId="{0ADB56F9-879E-46B4-B544-77B1534E1F8B}" dt="2024-06-13T17:10:09.091" v="4355" actId="164"/>
          <ac:cxnSpMkLst>
            <pc:docMk/>
            <pc:sldMk cId="0" sldId="266"/>
            <ac:cxnSpMk id="319" creationId="{5FD87EC5-C67C-0FEF-786C-CA286E66E54A}"/>
          </ac:cxnSpMkLst>
        </pc:cxnChg>
        <pc:cxnChg chg="add mod">
          <ac:chgData name="Chen, Shuangliang" userId="fa03ab45-8485-4f92-8347-b389ac909c21" providerId="ADAL" clId="{0ADB56F9-879E-46B4-B544-77B1534E1F8B}" dt="2024-06-13T17:10:09.091" v="4355" actId="164"/>
          <ac:cxnSpMkLst>
            <pc:docMk/>
            <pc:sldMk cId="0" sldId="266"/>
            <ac:cxnSpMk id="320" creationId="{D12B7B00-CEF6-4B42-62A8-7172849146BF}"/>
          </ac:cxnSpMkLst>
        </pc:cxnChg>
        <pc:cxnChg chg="add mod">
          <ac:chgData name="Chen, Shuangliang" userId="fa03ab45-8485-4f92-8347-b389ac909c21" providerId="ADAL" clId="{0ADB56F9-879E-46B4-B544-77B1534E1F8B}" dt="2024-06-13T17:10:09.091" v="4355" actId="164"/>
          <ac:cxnSpMkLst>
            <pc:docMk/>
            <pc:sldMk cId="0" sldId="266"/>
            <ac:cxnSpMk id="321" creationId="{79447E50-AF65-C278-D836-FF480ADC26C6}"/>
          </ac:cxnSpMkLst>
        </pc:cxnChg>
        <pc:cxnChg chg="add mod">
          <ac:chgData name="Chen, Shuangliang" userId="fa03ab45-8485-4f92-8347-b389ac909c21" providerId="ADAL" clId="{0ADB56F9-879E-46B4-B544-77B1534E1F8B}" dt="2024-06-13T17:10:09.091" v="4355" actId="164"/>
          <ac:cxnSpMkLst>
            <pc:docMk/>
            <pc:sldMk cId="0" sldId="266"/>
            <ac:cxnSpMk id="322" creationId="{E294E833-4B97-1E19-5F3B-1B9971052521}"/>
          </ac:cxnSpMkLst>
        </pc:cxnChg>
        <pc:cxnChg chg="add mod">
          <ac:chgData name="Chen, Shuangliang" userId="fa03ab45-8485-4f92-8347-b389ac909c21" providerId="ADAL" clId="{0ADB56F9-879E-46B4-B544-77B1534E1F8B}" dt="2024-06-13T17:10:09.091" v="4355" actId="164"/>
          <ac:cxnSpMkLst>
            <pc:docMk/>
            <pc:sldMk cId="0" sldId="266"/>
            <ac:cxnSpMk id="323" creationId="{83C7EACE-3AB6-C5A9-3FD2-3CC240D9C1F9}"/>
          </ac:cxnSpMkLst>
        </pc:cxnChg>
        <pc:cxnChg chg="add mod">
          <ac:chgData name="Chen, Shuangliang" userId="fa03ab45-8485-4f92-8347-b389ac909c21" providerId="ADAL" clId="{0ADB56F9-879E-46B4-B544-77B1534E1F8B}" dt="2024-06-13T17:10:09.091" v="4355" actId="164"/>
          <ac:cxnSpMkLst>
            <pc:docMk/>
            <pc:sldMk cId="0" sldId="266"/>
            <ac:cxnSpMk id="324" creationId="{9F33258B-BA00-1C19-7E88-60DF6EEA8134}"/>
          </ac:cxnSpMkLst>
        </pc:cxnChg>
      </pc:sldChg>
      <pc:sldChg chg="modNotesTx">
        <pc:chgData name="Chen, Shuangliang" userId="fa03ab45-8485-4f92-8347-b389ac909c21" providerId="ADAL" clId="{0ADB56F9-879E-46B4-B544-77B1534E1F8B}" dt="2024-06-07T15:38:02.371" v="1031" actId="20577"/>
        <pc:sldMkLst>
          <pc:docMk/>
          <pc:sldMk cId="0" sldId="267"/>
        </pc:sldMkLst>
      </pc:sldChg>
      <pc:sldChg chg="addSp delSp modSp mod addAnim delAnim modAnim modNotesTx">
        <pc:chgData name="Chen, Shuangliang" userId="fa03ab45-8485-4f92-8347-b389ac909c21" providerId="ADAL" clId="{0ADB56F9-879E-46B4-B544-77B1534E1F8B}" dt="2024-06-12T17:31:58.813" v="4064"/>
        <pc:sldMkLst>
          <pc:docMk/>
          <pc:sldMk cId="0" sldId="268"/>
        </pc:sldMkLst>
        <pc:spChg chg="add mod">
          <ac:chgData name="Chen, Shuangliang" userId="fa03ab45-8485-4f92-8347-b389ac909c21" providerId="ADAL" clId="{0ADB56F9-879E-46B4-B544-77B1534E1F8B}" dt="2024-06-10T17:30:06.451" v="2370" actId="1076"/>
          <ac:spMkLst>
            <pc:docMk/>
            <pc:sldMk cId="0" sldId="268"/>
            <ac:spMk id="2" creationId="{1DEFA25B-CEA2-7FE6-D6D8-39A15A118523}"/>
          </ac:spMkLst>
        </pc:spChg>
        <pc:spChg chg="add mod">
          <ac:chgData name="Chen, Shuangliang" userId="fa03ab45-8485-4f92-8347-b389ac909c21" providerId="ADAL" clId="{0ADB56F9-879E-46B4-B544-77B1534E1F8B}" dt="2024-06-10T17:30:06.451" v="2370" actId="1076"/>
          <ac:spMkLst>
            <pc:docMk/>
            <pc:sldMk cId="0" sldId="268"/>
            <ac:spMk id="3" creationId="{A115901B-40D0-93F0-96E2-949341D7E192}"/>
          </ac:spMkLst>
        </pc:spChg>
        <pc:spChg chg="add del mod">
          <ac:chgData name="Chen, Shuangliang" userId="fa03ab45-8485-4f92-8347-b389ac909c21" providerId="ADAL" clId="{0ADB56F9-879E-46B4-B544-77B1534E1F8B}" dt="2024-06-07T05:12:20.550" v="81" actId="478"/>
          <ac:spMkLst>
            <pc:docMk/>
            <pc:sldMk cId="0" sldId="268"/>
            <ac:spMk id="7" creationId="{5BC73F49-EC62-6FC9-DCF1-9D86B5F514AB}"/>
          </ac:spMkLst>
        </pc:spChg>
        <pc:spChg chg="mod">
          <ac:chgData name="Chen, Shuangliang" userId="fa03ab45-8485-4f92-8347-b389ac909c21" providerId="ADAL" clId="{0ADB56F9-879E-46B4-B544-77B1534E1F8B}" dt="2024-06-07T04:55:11.028" v="24" actId="20577"/>
          <ac:spMkLst>
            <pc:docMk/>
            <pc:sldMk cId="0" sldId="268"/>
            <ac:spMk id="165" creationId="{00000000-0000-0000-0000-000000000000}"/>
          </ac:spMkLst>
        </pc:spChg>
        <pc:spChg chg="add del mod">
          <ac:chgData name="Chen, Shuangliang" userId="fa03ab45-8485-4f92-8347-b389ac909c21" providerId="ADAL" clId="{0ADB56F9-879E-46B4-B544-77B1534E1F8B}" dt="2024-06-10T17:30:06.451" v="2370" actId="1076"/>
          <ac:spMkLst>
            <pc:docMk/>
            <pc:sldMk cId="0" sldId="268"/>
            <ac:spMk id="166" creationId="{00000000-0000-0000-0000-000000000000}"/>
          </ac:spMkLst>
        </pc:spChg>
        <pc:picChg chg="add mod">
          <ac:chgData name="Chen, Shuangliang" userId="fa03ab45-8485-4f92-8347-b389ac909c21" providerId="ADAL" clId="{0ADB56F9-879E-46B4-B544-77B1534E1F8B}" dt="2024-06-07T05:11:14.849" v="59" actId="1076"/>
          <ac:picMkLst>
            <pc:docMk/>
            <pc:sldMk cId="0" sldId="268"/>
            <ac:picMk id="4" creationId="{79264305-6C0B-1086-6EB6-599510DD1A3B}"/>
          </ac:picMkLst>
        </pc:picChg>
        <pc:picChg chg="add mod">
          <ac:chgData name="Chen, Shuangliang" userId="fa03ab45-8485-4f92-8347-b389ac909c21" providerId="ADAL" clId="{0ADB56F9-879E-46B4-B544-77B1534E1F8B}" dt="2024-06-07T05:11:29.220" v="64" actId="1076"/>
          <ac:picMkLst>
            <pc:docMk/>
            <pc:sldMk cId="0" sldId="268"/>
            <ac:picMk id="5" creationId="{AC28F524-843E-690E-5A53-6590E2CB0C80}"/>
          </ac:picMkLst>
        </pc:picChg>
        <pc:picChg chg="mod">
          <ac:chgData name="Chen, Shuangliang" userId="fa03ab45-8485-4f92-8347-b389ac909c21" providerId="ADAL" clId="{0ADB56F9-879E-46B4-B544-77B1534E1F8B}" dt="2024-06-07T05:11:38.667" v="69" actId="1076"/>
          <ac:picMkLst>
            <pc:docMk/>
            <pc:sldMk cId="0" sldId="268"/>
            <ac:picMk id="168" creationId="{00000000-0000-0000-0000-000000000000}"/>
          </ac:picMkLst>
        </pc:picChg>
      </pc:sldChg>
      <pc:sldChg chg="del mod modShow">
        <pc:chgData name="Chen, Shuangliang" userId="fa03ab45-8485-4f92-8347-b389ac909c21" providerId="ADAL" clId="{0ADB56F9-879E-46B4-B544-77B1534E1F8B}" dt="2024-06-10T17:29:51.253" v="2368" actId="47"/>
        <pc:sldMkLst>
          <pc:docMk/>
          <pc:sldMk cId="0" sldId="269"/>
        </pc:sldMkLst>
      </pc:sldChg>
      <pc:sldChg chg="del mod modShow">
        <pc:chgData name="Chen, Shuangliang" userId="fa03ab45-8485-4f92-8347-b389ac909c21" providerId="ADAL" clId="{0ADB56F9-879E-46B4-B544-77B1534E1F8B}" dt="2024-06-10T17:29:52.253" v="2369" actId="47"/>
        <pc:sldMkLst>
          <pc:docMk/>
          <pc:sldMk cId="0" sldId="270"/>
        </pc:sldMkLst>
      </pc:sldChg>
      <pc:sldChg chg="modSp mod modAnim modNotesTx">
        <pc:chgData name="Chen, Shuangliang" userId="fa03ab45-8485-4f92-8347-b389ac909c21" providerId="ADAL" clId="{0ADB56F9-879E-46B4-B544-77B1534E1F8B}" dt="2024-06-12T17:32:06.364" v="4065"/>
        <pc:sldMkLst>
          <pc:docMk/>
          <pc:sldMk cId="0" sldId="271"/>
        </pc:sldMkLst>
        <pc:spChg chg="mod">
          <ac:chgData name="Chen, Shuangliang" userId="fa03ab45-8485-4f92-8347-b389ac909c21" providerId="ADAL" clId="{0ADB56F9-879E-46B4-B544-77B1534E1F8B}" dt="2024-06-12T15:24:55.841" v="3956" actId="207"/>
          <ac:spMkLst>
            <pc:docMk/>
            <pc:sldMk cId="0" sldId="271"/>
            <ac:spMk id="190" creationId="{00000000-0000-0000-0000-000000000000}"/>
          </ac:spMkLst>
        </pc:spChg>
      </pc:sldChg>
      <pc:sldChg chg="addSp delSp modSp add mod ord addAnim delAnim modAnim modNotesTx">
        <pc:chgData name="Chen, Shuangliang" userId="fa03ab45-8485-4f92-8347-b389ac909c21" providerId="ADAL" clId="{0ADB56F9-879E-46B4-B544-77B1534E1F8B}" dt="2024-06-12T16:28:29.346" v="3987"/>
        <pc:sldMkLst>
          <pc:docMk/>
          <pc:sldMk cId="1994495134" sldId="272"/>
        </pc:sldMkLst>
        <pc:spChg chg="add mod">
          <ac:chgData name="Chen, Shuangliang" userId="fa03ab45-8485-4f92-8347-b389ac909c21" providerId="ADAL" clId="{0ADB56F9-879E-46B4-B544-77B1534E1F8B}" dt="2024-06-10T15:03:39.778" v="1072"/>
          <ac:spMkLst>
            <pc:docMk/>
            <pc:sldMk cId="1994495134" sldId="272"/>
            <ac:spMk id="2" creationId="{9C198920-E8E5-265B-62DC-7172EAC9AB76}"/>
          </ac:spMkLst>
        </pc:spChg>
        <pc:spChg chg="add mod">
          <ac:chgData name="Chen, Shuangliang" userId="fa03ab45-8485-4f92-8347-b389ac909c21" providerId="ADAL" clId="{0ADB56F9-879E-46B4-B544-77B1534E1F8B}" dt="2024-06-10T15:03:40.987" v="1076"/>
          <ac:spMkLst>
            <pc:docMk/>
            <pc:sldMk cId="1994495134" sldId="272"/>
            <ac:spMk id="3" creationId="{42255003-7AF8-7E8F-71C1-5FC2AFA68CFF}"/>
          </ac:spMkLst>
        </pc:spChg>
        <pc:spChg chg="add del mod">
          <ac:chgData name="Chen, Shuangliang" userId="fa03ab45-8485-4f92-8347-b389ac909c21" providerId="ADAL" clId="{0ADB56F9-879E-46B4-B544-77B1534E1F8B}" dt="2024-06-11T16:32:45.897" v="2690" actId="478"/>
          <ac:spMkLst>
            <pc:docMk/>
            <pc:sldMk cId="1994495134" sldId="272"/>
            <ac:spMk id="3" creationId="{D839AF7E-3F4D-7322-94FD-2A30FAFC3BB6}"/>
          </ac:spMkLst>
        </pc:spChg>
        <pc:spChg chg="add mod">
          <ac:chgData name="Chen, Shuangliang" userId="fa03ab45-8485-4f92-8347-b389ac909c21" providerId="ADAL" clId="{0ADB56F9-879E-46B4-B544-77B1534E1F8B}" dt="2024-06-10T16:47:49.792" v="1977" actId="20577"/>
          <ac:spMkLst>
            <pc:docMk/>
            <pc:sldMk cId="1994495134" sldId="272"/>
            <ac:spMk id="4" creationId="{A5074A80-EC83-B23B-7FD2-A96355EC4D7D}"/>
          </ac:spMkLst>
        </pc:spChg>
        <pc:spChg chg="add mod">
          <ac:chgData name="Chen, Shuangliang" userId="fa03ab45-8485-4f92-8347-b389ac909c21" providerId="ADAL" clId="{0ADB56F9-879E-46B4-B544-77B1534E1F8B}" dt="2024-06-10T16:21:45.863" v="1148" actId="1076"/>
          <ac:spMkLst>
            <pc:docMk/>
            <pc:sldMk cId="1994495134" sldId="272"/>
            <ac:spMk id="5" creationId="{AC3A9328-5061-96BC-5548-27DA12BA9BD2}"/>
          </ac:spMkLst>
        </pc:spChg>
        <pc:spChg chg="add mod">
          <ac:chgData name="Chen, Shuangliang" userId="fa03ab45-8485-4f92-8347-b389ac909c21" providerId="ADAL" clId="{0ADB56F9-879E-46B4-B544-77B1534E1F8B}" dt="2024-06-10T16:21:19.929" v="1145" actId="1076"/>
          <ac:spMkLst>
            <pc:docMk/>
            <pc:sldMk cId="1994495134" sldId="272"/>
            <ac:spMk id="6" creationId="{71F43BE9-9C1F-1C45-E42F-6CCFFCC6347E}"/>
          </ac:spMkLst>
        </pc:spChg>
        <pc:spChg chg="add mod">
          <ac:chgData name="Chen, Shuangliang" userId="fa03ab45-8485-4f92-8347-b389ac909c21" providerId="ADAL" clId="{0ADB56F9-879E-46B4-B544-77B1534E1F8B}" dt="2024-06-10T16:33:46.768" v="1558" actId="1076"/>
          <ac:spMkLst>
            <pc:docMk/>
            <pc:sldMk cId="1994495134" sldId="272"/>
            <ac:spMk id="9" creationId="{933377AE-E80B-3B27-D19F-1F24EBEF8022}"/>
          </ac:spMkLst>
        </pc:spChg>
        <pc:spChg chg="add mod">
          <ac:chgData name="Chen, Shuangliang" userId="fa03ab45-8485-4f92-8347-b389ac909c21" providerId="ADAL" clId="{0ADB56F9-879E-46B4-B544-77B1534E1F8B}" dt="2024-06-11T16:33:52.940" v="2708" actId="14100"/>
          <ac:spMkLst>
            <pc:docMk/>
            <pc:sldMk cId="1994495134" sldId="272"/>
            <ac:spMk id="11" creationId="{C7FEB331-BCF8-6D60-29F5-C62C1BE1C33D}"/>
          </ac:spMkLst>
        </pc:spChg>
        <pc:spChg chg="mod">
          <ac:chgData name="Chen, Shuangliang" userId="fa03ab45-8485-4f92-8347-b389ac909c21" providerId="ADAL" clId="{0ADB56F9-879E-46B4-B544-77B1534E1F8B}" dt="2024-06-11T16:34:08.986" v="2711"/>
          <ac:spMkLst>
            <pc:docMk/>
            <pc:sldMk cId="1994495134" sldId="272"/>
            <ac:spMk id="14" creationId="{FD6AA04C-E045-CF98-5FBB-1C17C412F2B9}"/>
          </ac:spMkLst>
        </pc:spChg>
        <pc:spChg chg="add mod">
          <ac:chgData name="Chen, Shuangliang" userId="fa03ab45-8485-4f92-8347-b389ac909c21" providerId="ADAL" clId="{0ADB56F9-879E-46B4-B544-77B1534E1F8B}" dt="2024-06-11T16:34:53.582" v="2729" actId="1076"/>
          <ac:spMkLst>
            <pc:docMk/>
            <pc:sldMk cId="1994495134" sldId="272"/>
            <ac:spMk id="16" creationId="{F602CA40-59CA-87A3-D1C3-9C4E378EA3AA}"/>
          </ac:spMkLst>
        </pc:spChg>
        <pc:spChg chg="add mod">
          <ac:chgData name="Chen, Shuangliang" userId="fa03ab45-8485-4f92-8347-b389ac909c21" providerId="ADAL" clId="{0ADB56F9-879E-46B4-B544-77B1534E1F8B}" dt="2024-06-11T16:35:15.276" v="2740" actId="14100"/>
          <ac:spMkLst>
            <pc:docMk/>
            <pc:sldMk cId="1994495134" sldId="272"/>
            <ac:spMk id="17" creationId="{4D33B518-4425-78B5-417F-66CF1BFE8871}"/>
          </ac:spMkLst>
        </pc:spChg>
        <pc:spChg chg="add mod">
          <ac:chgData name="Chen, Shuangliang" userId="fa03ab45-8485-4f92-8347-b389ac909c21" providerId="ADAL" clId="{0ADB56F9-879E-46B4-B544-77B1534E1F8B}" dt="2024-06-11T16:35:24.946" v="2742" actId="1076"/>
          <ac:spMkLst>
            <pc:docMk/>
            <pc:sldMk cId="1994495134" sldId="272"/>
            <ac:spMk id="18" creationId="{E023798A-6B17-9381-6D0B-1FF818ED6267}"/>
          </ac:spMkLst>
        </pc:spChg>
        <pc:spChg chg="mod">
          <ac:chgData name="Chen, Shuangliang" userId="fa03ab45-8485-4f92-8347-b389ac909c21" providerId="ADAL" clId="{0ADB56F9-879E-46B4-B544-77B1534E1F8B}" dt="2024-06-10T15:03:31.847" v="1062" actId="20577"/>
          <ac:spMkLst>
            <pc:docMk/>
            <pc:sldMk cId="1994495134" sldId="272"/>
            <ac:spMk id="85" creationId="{00000000-0000-0000-0000-000000000000}"/>
          </ac:spMkLst>
        </pc:spChg>
        <pc:spChg chg="add del mod">
          <ac:chgData name="Chen, Shuangliang" userId="fa03ab45-8485-4f92-8347-b389ac909c21" providerId="ADAL" clId="{0ADB56F9-879E-46B4-B544-77B1534E1F8B}" dt="2024-06-11T16:32:45.897" v="2690" actId="478"/>
          <ac:spMkLst>
            <pc:docMk/>
            <pc:sldMk cId="1994495134" sldId="272"/>
            <ac:spMk id="86" creationId="{00000000-0000-0000-0000-000000000000}"/>
          </ac:spMkLst>
        </pc:spChg>
        <pc:grpChg chg="add mod">
          <ac:chgData name="Chen, Shuangliang" userId="fa03ab45-8485-4f92-8347-b389ac909c21" providerId="ADAL" clId="{0ADB56F9-879E-46B4-B544-77B1534E1F8B}" dt="2024-06-10T16:34:19.547" v="1564" actId="1076"/>
          <ac:grpSpMkLst>
            <pc:docMk/>
            <pc:sldMk cId="1994495134" sldId="272"/>
            <ac:grpSpMk id="7" creationId="{C0985C6D-7DE3-1514-D1E2-7DC1E10E71C5}"/>
          </ac:grpSpMkLst>
        </pc:grpChg>
        <pc:grpChg chg="add mod">
          <ac:chgData name="Chen, Shuangliang" userId="fa03ab45-8485-4f92-8347-b389ac909c21" providerId="ADAL" clId="{0ADB56F9-879E-46B4-B544-77B1534E1F8B}" dt="2024-06-11T16:33:48.481" v="2706" actId="14100"/>
          <ac:grpSpMkLst>
            <pc:docMk/>
            <pc:sldMk cId="1994495134" sldId="272"/>
            <ac:grpSpMk id="8" creationId="{E139CE72-5E9B-BBCC-E998-E9D8347AC8F0}"/>
          </ac:grpSpMkLst>
        </pc:grpChg>
        <pc:grpChg chg="add mod">
          <ac:chgData name="Chen, Shuangliang" userId="fa03ab45-8485-4f92-8347-b389ac909c21" providerId="ADAL" clId="{0ADB56F9-879E-46B4-B544-77B1534E1F8B}" dt="2024-06-11T16:32:44.526" v="2678" actId="14100"/>
          <ac:grpSpMkLst>
            <pc:docMk/>
            <pc:sldMk cId="1994495134" sldId="272"/>
            <ac:grpSpMk id="10" creationId="{4DB79D4D-EE13-A0EB-97B6-F6E0C04A9FDE}"/>
          </ac:grpSpMkLst>
        </pc:grpChg>
        <pc:grpChg chg="add mod">
          <ac:chgData name="Chen, Shuangliang" userId="fa03ab45-8485-4f92-8347-b389ac909c21" providerId="ADAL" clId="{0ADB56F9-879E-46B4-B544-77B1534E1F8B}" dt="2024-06-11T16:34:10.958" v="2713" actId="1076"/>
          <ac:grpSpMkLst>
            <pc:docMk/>
            <pc:sldMk cId="1994495134" sldId="272"/>
            <ac:grpSpMk id="12" creationId="{393B5C4D-DDF6-98E9-AC61-0D56196E2DD6}"/>
          </ac:grpSpMkLst>
        </pc:grpChg>
        <pc:picChg chg="mod">
          <ac:chgData name="Chen, Shuangliang" userId="fa03ab45-8485-4f92-8347-b389ac909c21" providerId="ADAL" clId="{0ADB56F9-879E-46B4-B544-77B1534E1F8B}" dt="2024-06-11T16:34:08.986" v="2711"/>
          <ac:picMkLst>
            <pc:docMk/>
            <pc:sldMk cId="1994495134" sldId="272"/>
            <ac:picMk id="13" creationId="{A59E5B08-33F0-F9B3-8278-26BBDA4FAB49}"/>
          </ac:picMkLst>
        </pc:picChg>
        <pc:picChg chg="add mod">
          <ac:chgData name="Chen, Shuangliang" userId="fa03ab45-8485-4f92-8347-b389ac909c21" providerId="ADAL" clId="{0ADB56F9-879E-46B4-B544-77B1534E1F8B}" dt="2024-06-11T16:34:15.488" v="2717" actId="1076"/>
          <ac:picMkLst>
            <pc:docMk/>
            <pc:sldMk cId="1994495134" sldId="272"/>
            <ac:picMk id="15" creationId="{23A4B226-FD65-41D5-9E13-F5A269C7DF74}"/>
          </ac:picMkLst>
        </pc:picChg>
        <pc:picChg chg="del">
          <ac:chgData name="Chen, Shuangliang" userId="fa03ab45-8485-4f92-8347-b389ac909c21" providerId="ADAL" clId="{0ADB56F9-879E-46B4-B544-77B1534E1F8B}" dt="2024-06-10T15:03:34.351" v="1063" actId="478"/>
          <ac:picMkLst>
            <pc:docMk/>
            <pc:sldMk cId="1994495134" sldId="272"/>
            <ac:picMk id="88" creationId="{00000000-0000-0000-0000-000000000000}"/>
          </ac:picMkLst>
        </pc:picChg>
        <pc:picChg chg="del mod">
          <ac:chgData name="Chen, Shuangliang" userId="fa03ab45-8485-4f92-8347-b389ac909c21" providerId="ADAL" clId="{0ADB56F9-879E-46B4-B544-77B1534E1F8B}" dt="2024-06-10T15:03:34.941" v="1065" actId="478"/>
          <ac:picMkLst>
            <pc:docMk/>
            <pc:sldMk cId="1994495134" sldId="272"/>
            <ac:picMk id="89" creationId="{00000000-0000-0000-0000-000000000000}"/>
          </ac:picMkLst>
        </pc:picChg>
        <pc:picChg chg="add del">
          <ac:chgData name="Chen, Shuangliang" userId="fa03ab45-8485-4f92-8347-b389ac909c21" providerId="ADAL" clId="{0ADB56F9-879E-46B4-B544-77B1534E1F8B}" dt="2024-06-10T15:03:43.431" v="1078" actId="478"/>
          <ac:picMkLst>
            <pc:docMk/>
            <pc:sldMk cId="1994495134" sldId="272"/>
            <ac:picMk id="90" creationId="{00000000-0000-0000-0000-000000000000}"/>
          </ac:picMkLst>
        </pc:picChg>
        <pc:picChg chg="add del mod">
          <ac:chgData name="Chen, Shuangliang" userId="fa03ab45-8485-4f92-8347-b389ac909c21" providerId="ADAL" clId="{0ADB56F9-879E-46B4-B544-77B1534E1F8B}" dt="2024-06-10T16:14:23.069" v="1090" actId="478"/>
          <ac:picMkLst>
            <pc:docMk/>
            <pc:sldMk cId="1994495134" sldId="272"/>
            <ac:picMk id="1026" creationId="{4F2B3CA3-2226-DCC8-F1F7-AAFC791EF4D7}"/>
          </ac:picMkLst>
        </pc:picChg>
        <pc:picChg chg="add mod">
          <ac:chgData name="Chen, Shuangliang" userId="fa03ab45-8485-4f92-8347-b389ac909c21" providerId="ADAL" clId="{0ADB56F9-879E-46B4-B544-77B1534E1F8B}" dt="2024-06-10T16:34:08.321" v="1563" actId="1076"/>
          <ac:picMkLst>
            <pc:docMk/>
            <pc:sldMk cId="1994495134" sldId="272"/>
            <ac:picMk id="1028" creationId="{138906E7-DE54-D72A-F784-E3C1D87E5184}"/>
          </ac:picMkLst>
        </pc:picChg>
        <pc:picChg chg="add mod">
          <ac:chgData name="Chen, Shuangliang" userId="fa03ab45-8485-4f92-8347-b389ac909c21" providerId="ADAL" clId="{0ADB56F9-879E-46B4-B544-77B1534E1F8B}" dt="2024-06-10T16:21:19.929" v="1145" actId="1076"/>
          <ac:picMkLst>
            <pc:docMk/>
            <pc:sldMk cId="1994495134" sldId="272"/>
            <ac:picMk id="1030" creationId="{CA49A012-E25A-2543-C08D-2A82B39B1B94}"/>
          </ac:picMkLst>
        </pc:picChg>
        <pc:picChg chg="add mod">
          <ac:chgData name="Chen, Shuangliang" userId="fa03ab45-8485-4f92-8347-b389ac909c21" providerId="ADAL" clId="{0ADB56F9-879E-46B4-B544-77B1534E1F8B}" dt="2024-06-10T16:33:57.678" v="1561" actId="1076"/>
          <ac:picMkLst>
            <pc:docMk/>
            <pc:sldMk cId="1994495134" sldId="272"/>
            <ac:picMk id="1032" creationId="{DD78EDAA-5B60-28CC-3EFC-6AF22C917C89}"/>
          </ac:picMkLst>
        </pc:picChg>
      </pc:sldChg>
      <pc:sldChg chg="mod modShow">
        <pc:chgData name="Chen, Shuangliang" userId="fa03ab45-8485-4f92-8347-b389ac909c21" providerId="ADAL" clId="{0ADB56F9-879E-46B4-B544-77B1534E1F8B}" dt="2024-06-12T15:25:12.210" v="3957" actId="729"/>
        <pc:sldMkLst>
          <pc:docMk/>
          <pc:sldMk cId="90304985" sldId="273"/>
        </pc:sldMkLst>
      </pc:sldChg>
    </pc:docChg>
  </pc:docChgLst>
  <pc:docChgLst>
    <pc:chgData name="Chen, Shuangliang" userId="fa03ab45-8485-4f92-8347-b389ac909c21" providerId="ADAL" clId="{27FD4865-FFF4-4168-B746-AC29E67143FC}"/>
    <pc:docChg chg="undo redo custSel addSld delSld modSld sldOrd">
      <pc:chgData name="Chen, Shuangliang" userId="fa03ab45-8485-4f92-8347-b389ac909c21" providerId="ADAL" clId="{27FD4865-FFF4-4168-B746-AC29E67143FC}" dt="2024-06-26T15:54:41.547" v="3365" actId="20577"/>
      <pc:docMkLst>
        <pc:docMk/>
      </pc:docMkLst>
      <pc:sldChg chg="modNotesTx">
        <pc:chgData name="Chen, Shuangliang" userId="fa03ab45-8485-4f92-8347-b389ac909c21" providerId="ADAL" clId="{27FD4865-FFF4-4168-B746-AC29E67143FC}" dt="2024-06-24T15:10:52.907" v="621" actId="20577"/>
        <pc:sldMkLst>
          <pc:docMk/>
          <pc:sldMk cId="0" sldId="256"/>
        </pc:sldMkLst>
      </pc:sldChg>
      <pc:sldChg chg="modNotesTx">
        <pc:chgData name="Chen, Shuangliang" userId="fa03ab45-8485-4f92-8347-b389ac909c21" providerId="ADAL" clId="{27FD4865-FFF4-4168-B746-AC29E67143FC}" dt="2024-06-25T18:04:20.763" v="2658" actId="20577"/>
        <pc:sldMkLst>
          <pc:docMk/>
          <pc:sldMk cId="0" sldId="258"/>
        </pc:sldMkLst>
      </pc:sldChg>
      <pc:sldChg chg="addSp modSp modAnim modNotesTx">
        <pc:chgData name="Chen, Shuangliang" userId="fa03ab45-8485-4f92-8347-b389ac909c21" providerId="ADAL" clId="{27FD4865-FFF4-4168-B746-AC29E67143FC}" dt="2024-06-26T05:26:46.415" v="3346"/>
        <pc:sldMkLst>
          <pc:docMk/>
          <pc:sldMk cId="0" sldId="259"/>
        </pc:sldMkLst>
        <pc:picChg chg="add mod">
          <ac:chgData name="Chen, Shuangliang" userId="fa03ab45-8485-4f92-8347-b389ac909c21" providerId="ADAL" clId="{27FD4865-FFF4-4168-B746-AC29E67143FC}" dt="2024-06-26T05:26:45.493" v="3345"/>
          <ac:picMkLst>
            <pc:docMk/>
            <pc:sldMk cId="0" sldId="259"/>
            <ac:picMk id="3" creationId="{C622D0F0-A63F-84AC-D4AA-DAD0E9C8529A}"/>
          </ac:picMkLst>
        </pc:picChg>
      </pc:sldChg>
      <pc:sldChg chg="modNotesTx">
        <pc:chgData name="Chen, Shuangliang" userId="fa03ab45-8485-4f92-8347-b389ac909c21" providerId="ADAL" clId="{27FD4865-FFF4-4168-B746-AC29E67143FC}" dt="2024-06-25T16:31:39.939" v="2018" actId="20577"/>
        <pc:sldMkLst>
          <pc:docMk/>
          <pc:sldMk cId="0" sldId="260"/>
        </pc:sldMkLst>
      </pc:sldChg>
      <pc:sldChg chg="addSp delSp modSp mod delAnim modAnim modNotesTx">
        <pc:chgData name="Chen, Shuangliang" userId="fa03ab45-8485-4f92-8347-b389ac909c21" providerId="ADAL" clId="{27FD4865-FFF4-4168-B746-AC29E67143FC}" dt="2024-06-25T16:42:14.897" v="2557" actId="20577"/>
        <pc:sldMkLst>
          <pc:docMk/>
          <pc:sldMk cId="0" sldId="261"/>
        </pc:sldMkLst>
        <pc:spChg chg="mod topLvl">
          <ac:chgData name="Chen, Shuangliang" userId="fa03ab45-8485-4f92-8347-b389ac909c21" providerId="ADAL" clId="{27FD4865-FFF4-4168-B746-AC29E67143FC}" dt="2024-06-24T19:22:17.554" v="1461" actId="2085"/>
          <ac:spMkLst>
            <pc:docMk/>
            <pc:sldMk cId="0" sldId="261"/>
            <ac:spMk id="2" creationId="{AB69B3B4-88A4-E247-551A-9412507FAF31}"/>
          </ac:spMkLst>
        </pc:spChg>
        <pc:spChg chg="mod topLvl">
          <ac:chgData name="Chen, Shuangliang" userId="fa03ab45-8485-4f92-8347-b389ac909c21" providerId="ADAL" clId="{27FD4865-FFF4-4168-B746-AC29E67143FC}" dt="2024-06-24T19:22:17.554" v="1461" actId="2085"/>
          <ac:spMkLst>
            <pc:docMk/>
            <pc:sldMk cId="0" sldId="261"/>
            <ac:spMk id="3" creationId="{27685965-AF9B-F535-8C6F-E26654E0458D}"/>
          </ac:spMkLst>
        </pc:spChg>
        <pc:spChg chg="mod topLvl">
          <ac:chgData name="Chen, Shuangliang" userId="fa03ab45-8485-4f92-8347-b389ac909c21" providerId="ADAL" clId="{27FD4865-FFF4-4168-B746-AC29E67143FC}" dt="2024-06-24T19:22:17.554" v="1461" actId="2085"/>
          <ac:spMkLst>
            <pc:docMk/>
            <pc:sldMk cId="0" sldId="261"/>
            <ac:spMk id="4" creationId="{BD020677-BD38-5140-A834-CBA6A86AE07E}"/>
          </ac:spMkLst>
        </pc:spChg>
        <pc:spChg chg="mod topLvl">
          <ac:chgData name="Chen, Shuangliang" userId="fa03ab45-8485-4f92-8347-b389ac909c21" providerId="ADAL" clId="{27FD4865-FFF4-4168-B746-AC29E67143FC}" dt="2024-06-24T19:22:17.554" v="1461" actId="2085"/>
          <ac:spMkLst>
            <pc:docMk/>
            <pc:sldMk cId="0" sldId="261"/>
            <ac:spMk id="5" creationId="{C696CFE7-89E7-4F35-B201-DB22591E2477}"/>
          </ac:spMkLst>
        </pc:spChg>
        <pc:spChg chg="mod topLvl">
          <ac:chgData name="Chen, Shuangliang" userId="fa03ab45-8485-4f92-8347-b389ac909c21" providerId="ADAL" clId="{27FD4865-FFF4-4168-B746-AC29E67143FC}" dt="2024-06-24T19:22:17.554" v="1461" actId="2085"/>
          <ac:spMkLst>
            <pc:docMk/>
            <pc:sldMk cId="0" sldId="261"/>
            <ac:spMk id="6" creationId="{75B5772A-6D8C-284E-9815-D8C8BAEC2B43}"/>
          </ac:spMkLst>
        </pc:spChg>
        <pc:spChg chg="mod topLvl">
          <ac:chgData name="Chen, Shuangliang" userId="fa03ab45-8485-4f92-8347-b389ac909c21" providerId="ADAL" clId="{27FD4865-FFF4-4168-B746-AC29E67143FC}" dt="2024-06-24T19:22:17.554" v="1461" actId="2085"/>
          <ac:spMkLst>
            <pc:docMk/>
            <pc:sldMk cId="0" sldId="261"/>
            <ac:spMk id="7" creationId="{DB7458FD-F0AB-17B7-3ACE-1BFC574440BB}"/>
          </ac:spMkLst>
        </pc:spChg>
        <pc:spChg chg="mod topLvl">
          <ac:chgData name="Chen, Shuangliang" userId="fa03ab45-8485-4f92-8347-b389ac909c21" providerId="ADAL" clId="{27FD4865-FFF4-4168-B746-AC29E67143FC}" dt="2024-06-24T19:22:17.554" v="1461" actId="2085"/>
          <ac:spMkLst>
            <pc:docMk/>
            <pc:sldMk cId="0" sldId="261"/>
            <ac:spMk id="8" creationId="{B728D2C2-D790-79A2-CB96-1DFBF98B905C}"/>
          </ac:spMkLst>
        </pc:spChg>
        <pc:spChg chg="mod topLvl">
          <ac:chgData name="Chen, Shuangliang" userId="fa03ab45-8485-4f92-8347-b389ac909c21" providerId="ADAL" clId="{27FD4865-FFF4-4168-B746-AC29E67143FC}" dt="2024-06-24T19:22:17.554" v="1461" actId="2085"/>
          <ac:spMkLst>
            <pc:docMk/>
            <pc:sldMk cId="0" sldId="261"/>
            <ac:spMk id="9" creationId="{6E94C1AB-82A7-F028-F9BF-6A033F66F942}"/>
          </ac:spMkLst>
        </pc:spChg>
        <pc:spChg chg="mod topLvl">
          <ac:chgData name="Chen, Shuangliang" userId="fa03ab45-8485-4f92-8347-b389ac909c21" providerId="ADAL" clId="{27FD4865-FFF4-4168-B746-AC29E67143FC}" dt="2024-06-24T19:22:17.554" v="1461" actId="2085"/>
          <ac:spMkLst>
            <pc:docMk/>
            <pc:sldMk cId="0" sldId="261"/>
            <ac:spMk id="10" creationId="{D3F8C264-19CE-8432-1BBF-ADBA09EDC9A0}"/>
          </ac:spMkLst>
        </pc:spChg>
        <pc:spChg chg="mod topLvl">
          <ac:chgData name="Chen, Shuangliang" userId="fa03ab45-8485-4f92-8347-b389ac909c21" providerId="ADAL" clId="{27FD4865-FFF4-4168-B746-AC29E67143FC}" dt="2024-06-24T19:22:17.554" v="1461" actId="2085"/>
          <ac:spMkLst>
            <pc:docMk/>
            <pc:sldMk cId="0" sldId="261"/>
            <ac:spMk id="11" creationId="{AD2D026C-DE03-DE81-A4F8-207066867DFD}"/>
          </ac:spMkLst>
        </pc:spChg>
        <pc:spChg chg="mod topLvl">
          <ac:chgData name="Chen, Shuangliang" userId="fa03ab45-8485-4f92-8347-b389ac909c21" providerId="ADAL" clId="{27FD4865-FFF4-4168-B746-AC29E67143FC}" dt="2024-06-24T19:22:17.554" v="1461" actId="2085"/>
          <ac:spMkLst>
            <pc:docMk/>
            <pc:sldMk cId="0" sldId="261"/>
            <ac:spMk id="12" creationId="{BF91DFA8-B411-2134-31EF-A1CAB0A2C02F}"/>
          </ac:spMkLst>
        </pc:spChg>
        <pc:spChg chg="mod topLvl">
          <ac:chgData name="Chen, Shuangliang" userId="fa03ab45-8485-4f92-8347-b389ac909c21" providerId="ADAL" clId="{27FD4865-FFF4-4168-B746-AC29E67143FC}" dt="2024-06-24T19:22:17.554" v="1461" actId="2085"/>
          <ac:spMkLst>
            <pc:docMk/>
            <pc:sldMk cId="0" sldId="261"/>
            <ac:spMk id="13" creationId="{B5444385-A09D-517B-3994-2BBE61488549}"/>
          </ac:spMkLst>
        </pc:spChg>
        <pc:spChg chg="del">
          <ac:chgData name="Chen, Shuangliang" userId="fa03ab45-8485-4f92-8347-b389ac909c21" providerId="ADAL" clId="{27FD4865-FFF4-4168-B746-AC29E67143FC}" dt="2024-06-25T16:31:53.866" v="2023" actId="478"/>
          <ac:spMkLst>
            <pc:docMk/>
            <pc:sldMk cId="0" sldId="261"/>
            <ac:spMk id="54" creationId="{F2FC8B30-00BD-25FF-D4A1-3616E7ABE965}"/>
          </ac:spMkLst>
        </pc:spChg>
        <pc:spChg chg="mod topLvl">
          <ac:chgData name="Chen, Shuangliang" userId="fa03ab45-8485-4f92-8347-b389ac909c21" providerId="ADAL" clId="{27FD4865-FFF4-4168-B746-AC29E67143FC}" dt="2024-06-24T19:21:59.777" v="1460" actId="2085"/>
          <ac:spMkLst>
            <pc:docMk/>
            <pc:sldMk cId="0" sldId="261"/>
            <ac:spMk id="82" creationId="{96896BD9-2EFD-21E7-666B-614D4DEFBD24}"/>
          </ac:spMkLst>
        </pc:spChg>
        <pc:spChg chg="mod">
          <ac:chgData name="Chen, Shuangliang" userId="fa03ab45-8485-4f92-8347-b389ac909c21" providerId="ADAL" clId="{27FD4865-FFF4-4168-B746-AC29E67143FC}" dt="2024-06-25T16:41:31.215" v="2543" actId="113"/>
          <ac:spMkLst>
            <pc:docMk/>
            <pc:sldMk cId="0" sldId="261"/>
            <ac:spMk id="104" creationId="{00000000-0000-0000-0000-000000000000}"/>
          </ac:spMkLst>
        </pc:spChg>
        <pc:spChg chg="mod">
          <ac:chgData name="Chen, Shuangliang" userId="fa03ab45-8485-4f92-8347-b389ac909c21" providerId="ADAL" clId="{27FD4865-FFF4-4168-B746-AC29E67143FC}" dt="2024-06-24T19:21:52.803" v="1459" actId="1582"/>
          <ac:spMkLst>
            <pc:docMk/>
            <pc:sldMk cId="0" sldId="261"/>
            <ac:spMk id="275" creationId="{9793075B-20EF-AEF9-1447-4CE8AA474893}"/>
          </ac:spMkLst>
        </pc:spChg>
        <pc:spChg chg="mod">
          <ac:chgData name="Chen, Shuangliang" userId="fa03ab45-8485-4f92-8347-b389ac909c21" providerId="ADAL" clId="{27FD4865-FFF4-4168-B746-AC29E67143FC}" dt="2024-06-24T19:21:52.803" v="1459" actId="1582"/>
          <ac:spMkLst>
            <pc:docMk/>
            <pc:sldMk cId="0" sldId="261"/>
            <ac:spMk id="276" creationId="{A0147F54-0860-4341-BD88-E350B27A919F}"/>
          </ac:spMkLst>
        </pc:spChg>
        <pc:spChg chg="mod">
          <ac:chgData name="Chen, Shuangliang" userId="fa03ab45-8485-4f92-8347-b389ac909c21" providerId="ADAL" clId="{27FD4865-FFF4-4168-B746-AC29E67143FC}" dt="2024-06-24T19:21:52.803" v="1459" actId="1582"/>
          <ac:spMkLst>
            <pc:docMk/>
            <pc:sldMk cId="0" sldId="261"/>
            <ac:spMk id="277" creationId="{E56A71B1-833E-06B2-C986-F69733B8016D}"/>
          </ac:spMkLst>
        </pc:spChg>
        <pc:spChg chg="mod">
          <ac:chgData name="Chen, Shuangliang" userId="fa03ab45-8485-4f92-8347-b389ac909c21" providerId="ADAL" clId="{27FD4865-FFF4-4168-B746-AC29E67143FC}" dt="2024-06-24T19:21:52.803" v="1459" actId="1582"/>
          <ac:spMkLst>
            <pc:docMk/>
            <pc:sldMk cId="0" sldId="261"/>
            <ac:spMk id="278" creationId="{BA4B8322-4750-88DA-C236-D71689026E13}"/>
          </ac:spMkLst>
        </pc:spChg>
        <pc:spChg chg="mod">
          <ac:chgData name="Chen, Shuangliang" userId="fa03ab45-8485-4f92-8347-b389ac909c21" providerId="ADAL" clId="{27FD4865-FFF4-4168-B746-AC29E67143FC}" dt="2024-06-24T19:21:52.803" v="1459" actId="1582"/>
          <ac:spMkLst>
            <pc:docMk/>
            <pc:sldMk cId="0" sldId="261"/>
            <ac:spMk id="279" creationId="{D7AF3C84-C009-54AD-C7A6-375FC26582E2}"/>
          </ac:spMkLst>
        </pc:spChg>
        <pc:spChg chg="mod">
          <ac:chgData name="Chen, Shuangliang" userId="fa03ab45-8485-4f92-8347-b389ac909c21" providerId="ADAL" clId="{27FD4865-FFF4-4168-B746-AC29E67143FC}" dt="2024-06-24T19:21:52.803" v="1459" actId="1582"/>
          <ac:spMkLst>
            <pc:docMk/>
            <pc:sldMk cId="0" sldId="261"/>
            <ac:spMk id="280" creationId="{B5109EC8-FD72-368F-EF7D-51B5D34D842D}"/>
          </ac:spMkLst>
        </pc:spChg>
        <pc:spChg chg="mod">
          <ac:chgData name="Chen, Shuangliang" userId="fa03ab45-8485-4f92-8347-b389ac909c21" providerId="ADAL" clId="{27FD4865-FFF4-4168-B746-AC29E67143FC}" dt="2024-06-24T19:21:52.803" v="1459" actId="1582"/>
          <ac:spMkLst>
            <pc:docMk/>
            <pc:sldMk cId="0" sldId="261"/>
            <ac:spMk id="281" creationId="{81DB5B11-4388-33C7-AFD2-805C266937D7}"/>
          </ac:spMkLst>
        </pc:spChg>
        <pc:spChg chg="mod">
          <ac:chgData name="Chen, Shuangliang" userId="fa03ab45-8485-4f92-8347-b389ac909c21" providerId="ADAL" clId="{27FD4865-FFF4-4168-B746-AC29E67143FC}" dt="2024-06-24T19:21:52.803" v="1459" actId="1582"/>
          <ac:spMkLst>
            <pc:docMk/>
            <pc:sldMk cId="0" sldId="261"/>
            <ac:spMk id="282" creationId="{25F9F72E-6F80-7FF2-AF98-32671630A487}"/>
          </ac:spMkLst>
        </pc:spChg>
        <pc:spChg chg="mod">
          <ac:chgData name="Chen, Shuangliang" userId="fa03ab45-8485-4f92-8347-b389ac909c21" providerId="ADAL" clId="{27FD4865-FFF4-4168-B746-AC29E67143FC}" dt="2024-06-24T19:21:52.803" v="1459" actId="1582"/>
          <ac:spMkLst>
            <pc:docMk/>
            <pc:sldMk cId="0" sldId="261"/>
            <ac:spMk id="283" creationId="{6B926D9F-7C05-3BB0-D63A-9357E81535A5}"/>
          </ac:spMkLst>
        </pc:spChg>
        <pc:spChg chg="mod">
          <ac:chgData name="Chen, Shuangliang" userId="fa03ab45-8485-4f92-8347-b389ac909c21" providerId="ADAL" clId="{27FD4865-FFF4-4168-B746-AC29E67143FC}" dt="2024-06-24T19:21:52.803" v="1459" actId="1582"/>
          <ac:spMkLst>
            <pc:docMk/>
            <pc:sldMk cId="0" sldId="261"/>
            <ac:spMk id="284" creationId="{3477B6F8-EE32-0D5C-72C2-BAD6984D2DC8}"/>
          </ac:spMkLst>
        </pc:spChg>
        <pc:spChg chg="mod">
          <ac:chgData name="Chen, Shuangliang" userId="fa03ab45-8485-4f92-8347-b389ac909c21" providerId="ADAL" clId="{27FD4865-FFF4-4168-B746-AC29E67143FC}" dt="2024-06-24T19:21:52.803" v="1459" actId="1582"/>
          <ac:spMkLst>
            <pc:docMk/>
            <pc:sldMk cId="0" sldId="261"/>
            <ac:spMk id="285" creationId="{69F9CD50-1E79-BC33-D119-8D3191CE425A}"/>
          </ac:spMkLst>
        </pc:spChg>
        <pc:spChg chg="mod">
          <ac:chgData name="Chen, Shuangliang" userId="fa03ab45-8485-4f92-8347-b389ac909c21" providerId="ADAL" clId="{27FD4865-FFF4-4168-B746-AC29E67143FC}" dt="2024-06-24T19:21:52.803" v="1459" actId="1582"/>
          <ac:spMkLst>
            <pc:docMk/>
            <pc:sldMk cId="0" sldId="261"/>
            <ac:spMk id="286" creationId="{0221B4BA-CFEC-931E-8DE5-BD97F3FCCEF6}"/>
          </ac:spMkLst>
        </pc:spChg>
        <pc:spChg chg="mod">
          <ac:chgData name="Chen, Shuangliang" userId="fa03ab45-8485-4f92-8347-b389ac909c21" providerId="ADAL" clId="{27FD4865-FFF4-4168-B746-AC29E67143FC}" dt="2024-06-24T19:21:52.803" v="1459" actId="1582"/>
          <ac:spMkLst>
            <pc:docMk/>
            <pc:sldMk cId="0" sldId="261"/>
            <ac:spMk id="287" creationId="{B69318D1-D628-C565-1863-8C3D34328117}"/>
          </ac:spMkLst>
        </pc:spChg>
        <pc:spChg chg="mod">
          <ac:chgData name="Chen, Shuangliang" userId="fa03ab45-8485-4f92-8347-b389ac909c21" providerId="ADAL" clId="{27FD4865-FFF4-4168-B746-AC29E67143FC}" dt="2024-06-24T19:21:52.803" v="1459" actId="1582"/>
          <ac:spMkLst>
            <pc:docMk/>
            <pc:sldMk cId="0" sldId="261"/>
            <ac:spMk id="288" creationId="{14170E33-6C35-BD21-4C0E-B55A5B739453}"/>
          </ac:spMkLst>
        </pc:spChg>
        <pc:spChg chg="mod">
          <ac:chgData name="Chen, Shuangliang" userId="fa03ab45-8485-4f92-8347-b389ac909c21" providerId="ADAL" clId="{27FD4865-FFF4-4168-B746-AC29E67143FC}" dt="2024-06-24T19:21:52.803" v="1459" actId="1582"/>
          <ac:spMkLst>
            <pc:docMk/>
            <pc:sldMk cId="0" sldId="261"/>
            <ac:spMk id="289" creationId="{8E208306-4FEA-B885-B5A0-2C7F4DA4050F}"/>
          </ac:spMkLst>
        </pc:spChg>
        <pc:spChg chg="mod">
          <ac:chgData name="Chen, Shuangliang" userId="fa03ab45-8485-4f92-8347-b389ac909c21" providerId="ADAL" clId="{27FD4865-FFF4-4168-B746-AC29E67143FC}" dt="2024-06-24T19:21:52.803" v="1459" actId="1582"/>
          <ac:spMkLst>
            <pc:docMk/>
            <pc:sldMk cId="0" sldId="261"/>
            <ac:spMk id="290" creationId="{076384E2-9D2F-2AF5-861C-245E66BA3B2E}"/>
          </ac:spMkLst>
        </pc:spChg>
        <pc:spChg chg="mod">
          <ac:chgData name="Chen, Shuangliang" userId="fa03ab45-8485-4f92-8347-b389ac909c21" providerId="ADAL" clId="{27FD4865-FFF4-4168-B746-AC29E67143FC}" dt="2024-06-24T19:21:52.803" v="1459" actId="1582"/>
          <ac:spMkLst>
            <pc:docMk/>
            <pc:sldMk cId="0" sldId="261"/>
            <ac:spMk id="291" creationId="{130C4F97-54B3-1F3E-611D-6D541B25379D}"/>
          </ac:spMkLst>
        </pc:spChg>
        <pc:grpChg chg="add del mod">
          <ac:chgData name="Chen, Shuangliang" userId="fa03ab45-8485-4f92-8347-b389ac909c21" providerId="ADAL" clId="{27FD4865-FFF4-4168-B746-AC29E67143FC}" dt="2024-06-24T19:20:30.718" v="1456" actId="165"/>
          <ac:grpSpMkLst>
            <pc:docMk/>
            <pc:sldMk cId="0" sldId="261"/>
            <ac:grpSpMk id="48" creationId="{3E64393F-4323-1D33-396A-46DC19AA81B0}"/>
          </ac:grpSpMkLst>
        </pc:grpChg>
        <pc:grpChg chg="mod topLvl">
          <ac:chgData name="Chen, Shuangliang" userId="fa03ab45-8485-4f92-8347-b389ac909c21" providerId="ADAL" clId="{27FD4865-FFF4-4168-B746-AC29E67143FC}" dt="2024-06-24T19:20:30.718" v="1456" actId="165"/>
          <ac:grpSpMkLst>
            <pc:docMk/>
            <pc:sldMk cId="0" sldId="261"/>
            <ac:grpSpMk id="70" creationId="{457EEBF9-3747-4C14-EB72-B8E471F516FC}"/>
          </ac:grpSpMkLst>
        </pc:grpChg>
        <pc:grpChg chg="mod topLvl">
          <ac:chgData name="Chen, Shuangliang" userId="fa03ab45-8485-4f92-8347-b389ac909c21" providerId="ADAL" clId="{27FD4865-FFF4-4168-B746-AC29E67143FC}" dt="2024-06-24T19:20:30.718" v="1456" actId="165"/>
          <ac:grpSpMkLst>
            <pc:docMk/>
            <pc:sldMk cId="0" sldId="261"/>
            <ac:grpSpMk id="71" creationId="{E2277991-17CA-AC0D-8DEF-64850D3E2F8F}"/>
          </ac:grpSpMkLst>
        </pc:grpChg>
        <pc:grpChg chg="mod topLvl">
          <ac:chgData name="Chen, Shuangliang" userId="fa03ab45-8485-4f92-8347-b389ac909c21" providerId="ADAL" clId="{27FD4865-FFF4-4168-B746-AC29E67143FC}" dt="2024-06-24T19:20:30.718" v="1456" actId="165"/>
          <ac:grpSpMkLst>
            <pc:docMk/>
            <pc:sldMk cId="0" sldId="261"/>
            <ac:grpSpMk id="72" creationId="{D9A5482E-638C-0B49-C2DF-6FD5132F403E}"/>
          </ac:grpSpMkLst>
        </pc:grpChg>
        <pc:grpChg chg="mod topLvl">
          <ac:chgData name="Chen, Shuangliang" userId="fa03ab45-8485-4f92-8347-b389ac909c21" providerId="ADAL" clId="{27FD4865-FFF4-4168-B746-AC29E67143FC}" dt="2024-06-24T19:20:30.718" v="1456" actId="165"/>
          <ac:grpSpMkLst>
            <pc:docMk/>
            <pc:sldMk cId="0" sldId="261"/>
            <ac:grpSpMk id="73" creationId="{53E0754D-9588-2112-594B-500A1523CC7A}"/>
          </ac:grpSpMkLst>
        </pc:grpChg>
        <pc:grpChg chg="mod topLvl">
          <ac:chgData name="Chen, Shuangliang" userId="fa03ab45-8485-4f92-8347-b389ac909c21" providerId="ADAL" clId="{27FD4865-FFF4-4168-B746-AC29E67143FC}" dt="2024-06-24T19:20:30.718" v="1456" actId="165"/>
          <ac:grpSpMkLst>
            <pc:docMk/>
            <pc:sldMk cId="0" sldId="261"/>
            <ac:grpSpMk id="74" creationId="{88E07304-145F-6AE5-D838-3C8EE904F796}"/>
          </ac:grpSpMkLst>
        </pc:grpChg>
        <pc:grpChg chg="mod topLvl">
          <ac:chgData name="Chen, Shuangliang" userId="fa03ab45-8485-4f92-8347-b389ac909c21" providerId="ADAL" clId="{27FD4865-FFF4-4168-B746-AC29E67143FC}" dt="2024-06-24T19:20:30.718" v="1456" actId="165"/>
          <ac:grpSpMkLst>
            <pc:docMk/>
            <pc:sldMk cId="0" sldId="261"/>
            <ac:grpSpMk id="75" creationId="{BAE5FDF8-95BD-C220-EF09-EDB09160844C}"/>
          </ac:grpSpMkLst>
        </pc:grpChg>
        <pc:grpChg chg="mod topLvl">
          <ac:chgData name="Chen, Shuangliang" userId="fa03ab45-8485-4f92-8347-b389ac909c21" providerId="ADAL" clId="{27FD4865-FFF4-4168-B746-AC29E67143FC}" dt="2024-06-24T19:20:30.718" v="1456" actId="165"/>
          <ac:grpSpMkLst>
            <pc:docMk/>
            <pc:sldMk cId="0" sldId="261"/>
            <ac:grpSpMk id="76" creationId="{6DC4B86B-E472-E4B2-281C-9CBE44443030}"/>
          </ac:grpSpMkLst>
        </pc:grpChg>
        <pc:grpChg chg="mod topLvl">
          <ac:chgData name="Chen, Shuangliang" userId="fa03ab45-8485-4f92-8347-b389ac909c21" providerId="ADAL" clId="{27FD4865-FFF4-4168-B746-AC29E67143FC}" dt="2024-06-24T19:20:30.718" v="1456" actId="165"/>
          <ac:grpSpMkLst>
            <pc:docMk/>
            <pc:sldMk cId="0" sldId="261"/>
            <ac:grpSpMk id="79" creationId="{CFFFB5E0-477D-3DD4-7BD3-9025594D6F2C}"/>
          </ac:grpSpMkLst>
        </pc:grpChg>
        <pc:grpChg chg="mod topLvl">
          <ac:chgData name="Chen, Shuangliang" userId="fa03ab45-8485-4f92-8347-b389ac909c21" providerId="ADAL" clId="{27FD4865-FFF4-4168-B746-AC29E67143FC}" dt="2024-06-24T19:20:30.718" v="1456" actId="165"/>
          <ac:grpSpMkLst>
            <pc:docMk/>
            <pc:sldMk cId="0" sldId="261"/>
            <ac:grpSpMk id="80" creationId="{9A5B9DC8-652C-1F47-82C4-32D70AE887E8}"/>
          </ac:grpSpMkLst>
        </pc:grpChg>
        <pc:grpChg chg="mod topLvl">
          <ac:chgData name="Chen, Shuangliang" userId="fa03ab45-8485-4f92-8347-b389ac909c21" providerId="ADAL" clId="{27FD4865-FFF4-4168-B746-AC29E67143FC}" dt="2024-06-24T19:20:30.718" v="1456" actId="165"/>
          <ac:grpSpMkLst>
            <pc:docMk/>
            <pc:sldMk cId="0" sldId="261"/>
            <ac:grpSpMk id="228" creationId="{8716A15A-E7C2-89AF-3E29-27188E2E07EC}"/>
          </ac:grpSpMkLst>
        </pc:grpChg>
        <pc:picChg chg="mod">
          <ac:chgData name="Chen, Shuangliang" userId="fa03ab45-8485-4f92-8347-b389ac909c21" providerId="ADAL" clId="{27FD4865-FFF4-4168-B746-AC29E67143FC}" dt="2024-06-24T19:22:26.749" v="1462" actId="1076"/>
          <ac:picMkLst>
            <pc:docMk/>
            <pc:sldMk cId="0" sldId="261"/>
            <ac:picMk id="52" creationId="{5A2A2536-952D-2852-316C-82E77FBD2C15}"/>
          </ac:picMkLst>
        </pc:picChg>
        <pc:cxnChg chg="mod topLvl">
          <ac:chgData name="Chen, Shuangliang" userId="fa03ab45-8485-4f92-8347-b389ac909c21" providerId="ADAL" clId="{27FD4865-FFF4-4168-B746-AC29E67143FC}" dt="2024-06-24T19:21:52.803" v="1459" actId="1582"/>
          <ac:cxnSpMkLst>
            <pc:docMk/>
            <pc:sldMk cId="0" sldId="261"/>
            <ac:cxnSpMk id="14" creationId="{FA42F8E8-5593-F483-DDB2-6925BACB9BBA}"/>
          </ac:cxnSpMkLst>
        </pc:cxnChg>
        <pc:cxnChg chg="mod topLvl">
          <ac:chgData name="Chen, Shuangliang" userId="fa03ab45-8485-4f92-8347-b389ac909c21" providerId="ADAL" clId="{27FD4865-FFF4-4168-B746-AC29E67143FC}" dt="2024-06-24T19:21:52.803" v="1459" actId="1582"/>
          <ac:cxnSpMkLst>
            <pc:docMk/>
            <pc:sldMk cId="0" sldId="261"/>
            <ac:cxnSpMk id="15" creationId="{72B53437-BA1A-6B4C-87F6-E03277C2AC1B}"/>
          </ac:cxnSpMkLst>
        </pc:cxnChg>
        <pc:cxnChg chg="mod topLvl">
          <ac:chgData name="Chen, Shuangliang" userId="fa03ab45-8485-4f92-8347-b389ac909c21" providerId="ADAL" clId="{27FD4865-FFF4-4168-B746-AC29E67143FC}" dt="2024-06-24T19:21:52.803" v="1459" actId="1582"/>
          <ac:cxnSpMkLst>
            <pc:docMk/>
            <pc:sldMk cId="0" sldId="261"/>
            <ac:cxnSpMk id="16" creationId="{76CB64FF-4E53-D2D4-CE36-042FBBDD0B86}"/>
          </ac:cxnSpMkLst>
        </pc:cxnChg>
        <pc:cxnChg chg="mod topLvl">
          <ac:chgData name="Chen, Shuangliang" userId="fa03ab45-8485-4f92-8347-b389ac909c21" providerId="ADAL" clId="{27FD4865-FFF4-4168-B746-AC29E67143FC}" dt="2024-06-24T19:21:52.803" v="1459" actId="1582"/>
          <ac:cxnSpMkLst>
            <pc:docMk/>
            <pc:sldMk cId="0" sldId="261"/>
            <ac:cxnSpMk id="17" creationId="{C669E2EE-E70D-56AE-E10C-55D58376823D}"/>
          </ac:cxnSpMkLst>
        </pc:cxnChg>
        <pc:cxnChg chg="mod topLvl">
          <ac:chgData name="Chen, Shuangliang" userId="fa03ab45-8485-4f92-8347-b389ac909c21" providerId="ADAL" clId="{27FD4865-FFF4-4168-B746-AC29E67143FC}" dt="2024-06-24T19:21:52.803" v="1459" actId="1582"/>
          <ac:cxnSpMkLst>
            <pc:docMk/>
            <pc:sldMk cId="0" sldId="261"/>
            <ac:cxnSpMk id="18" creationId="{2BDDC3E8-40CC-02BB-8B97-21F8868F7D83}"/>
          </ac:cxnSpMkLst>
        </pc:cxnChg>
        <pc:cxnChg chg="mod topLvl">
          <ac:chgData name="Chen, Shuangliang" userId="fa03ab45-8485-4f92-8347-b389ac909c21" providerId="ADAL" clId="{27FD4865-FFF4-4168-B746-AC29E67143FC}" dt="2024-06-24T19:21:52.803" v="1459" actId="1582"/>
          <ac:cxnSpMkLst>
            <pc:docMk/>
            <pc:sldMk cId="0" sldId="261"/>
            <ac:cxnSpMk id="19" creationId="{61AFFFA1-6D85-0FAE-D56A-DCC56EED6E84}"/>
          </ac:cxnSpMkLst>
        </pc:cxnChg>
        <pc:cxnChg chg="mod topLvl">
          <ac:chgData name="Chen, Shuangliang" userId="fa03ab45-8485-4f92-8347-b389ac909c21" providerId="ADAL" clId="{27FD4865-FFF4-4168-B746-AC29E67143FC}" dt="2024-06-24T19:21:52.803" v="1459" actId="1582"/>
          <ac:cxnSpMkLst>
            <pc:docMk/>
            <pc:sldMk cId="0" sldId="261"/>
            <ac:cxnSpMk id="20" creationId="{AFD670E3-34EF-C6A8-074B-B7BD2F1328D6}"/>
          </ac:cxnSpMkLst>
        </pc:cxnChg>
        <pc:cxnChg chg="mod topLvl">
          <ac:chgData name="Chen, Shuangliang" userId="fa03ab45-8485-4f92-8347-b389ac909c21" providerId="ADAL" clId="{27FD4865-FFF4-4168-B746-AC29E67143FC}" dt="2024-06-24T19:21:52.803" v="1459" actId="1582"/>
          <ac:cxnSpMkLst>
            <pc:docMk/>
            <pc:sldMk cId="0" sldId="261"/>
            <ac:cxnSpMk id="21" creationId="{7D3D48CE-4953-1831-00CF-62F75F225DFD}"/>
          </ac:cxnSpMkLst>
        </pc:cxnChg>
        <pc:cxnChg chg="mod topLvl">
          <ac:chgData name="Chen, Shuangliang" userId="fa03ab45-8485-4f92-8347-b389ac909c21" providerId="ADAL" clId="{27FD4865-FFF4-4168-B746-AC29E67143FC}" dt="2024-06-24T19:21:52.803" v="1459" actId="1582"/>
          <ac:cxnSpMkLst>
            <pc:docMk/>
            <pc:sldMk cId="0" sldId="261"/>
            <ac:cxnSpMk id="22" creationId="{EB6E83E0-B054-CDD9-6EDB-0EE388F2DF1C}"/>
          </ac:cxnSpMkLst>
        </pc:cxnChg>
        <pc:cxnChg chg="mod topLvl">
          <ac:chgData name="Chen, Shuangliang" userId="fa03ab45-8485-4f92-8347-b389ac909c21" providerId="ADAL" clId="{27FD4865-FFF4-4168-B746-AC29E67143FC}" dt="2024-06-24T19:21:52.803" v="1459" actId="1582"/>
          <ac:cxnSpMkLst>
            <pc:docMk/>
            <pc:sldMk cId="0" sldId="261"/>
            <ac:cxnSpMk id="23" creationId="{22418C69-5076-3EEE-034F-144BEB7C7C31}"/>
          </ac:cxnSpMkLst>
        </pc:cxnChg>
        <pc:cxnChg chg="mod topLvl">
          <ac:chgData name="Chen, Shuangliang" userId="fa03ab45-8485-4f92-8347-b389ac909c21" providerId="ADAL" clId="{27FD4865-FFF4-4168-B746-AC29E67143FC}" dt="2024-06-24T19:21:52.803" v="1459" actId="1582"/>
          <ac:cxnSpMkLst>
            <pc:docMk/>
            <pc:sldMk cId="0" sldId="261"/>
            <ac:cxnSpMk id="24" creationId="{DA2605CA-9E55-32C4-3228-4019ED161A88}"/>
          </ac:cxnSpMkLst>
        </pc:cxnChg>
        <pc:cxnChg chg="mod topLvl">
          <ac:chgData name="Chen, Shuangliang" userId="fa03ab45-8485-4f92-8347-b389ac909c21" providerId="ADAL" clId="{27FD4865-FFF4-4168-B746-AC29E67143FC}" dt="2024-06-24T19:21:52.803" v="1459" actId="1582"/>
          <ac:cxnSpMkLst>
            <pc:docMk/>
            <pc:sldMk cId="0" sldId="261"/>
            <ac:cxnSpMk id="25" creationId="{C31A5E4F-FCE7-8AC2-655D-4D4204EF3C05}"/>
          </ac:cxnSpMkLst>
        </pc:cxnChg>
        <pc:cxnChg chg="mod topLvl">
          <ac:chgData name="Chen, Shuangliang" userId="fa03ab45-8485-4f92-8347-b389ac909c21" providerId="ADAL" clId="{27FD4865-FFF4-4168-B746-AC29E67143FC}" dt="2024-06-24T19:21:52.803" v="1459" actId="1582"/>
          <ac:cxnSpMkLst>
            <pc:docMk/>
            <pc:sldMk cId="0" sldId="261"/>
            <ac:cxnSpMk id="26" creationId="{3C889659-F8FD-6C47-034C-9AC97DF90211}"/>
          </ac:cxnSpMkLst>
        </pc:cxnChg>
        <pc:cxnChg chg="mod topLvl">
          <ac:chgData name="Chen, Shuangliang" userId="fa03ab45-8485-4f92-8347-b389ac909c21" providerId="ADAL" clId="{27FD4865-FFF4-4168-B746-AC29E67143FC}" dt="2024-06-24T19:21:52.803" v="1459" actId="1582"/>
          <ac:cxnSpMkLst>
            <pc:docMk/>
            <pc:sldMk cId="0" sldId="261"/>
            <ac:cxnSpMk id="27" creationId="{F99495C9-4F0E-B090-2514-86806C2D59F9}"/>
          </ac:cxnSpMkLst>
        </pc:cxnChg>
        <pc:cxnChg chg="mod topLvl">
          <ac:chgData name="Chen, Shuangliang" userId="fa03ab45-8485-4f92-8347-b389ac909c21" providerId="ADAL" clId="{27FD4865-FFF4-4168-B746-AC29E67143FC}" dt="2024-06-24T19:21:52.803" v="1459" actId="1582"/>
          <ac:cxnSpMkLst>
            <pc:docMk/>
            <pc:sldMk cId="0" sldId="261"/>
            <ac:cxnSpMk id="28" creationId="{30F14E6B-C6F4-A0E6-D1F6-7FDD04B7FA63}"/>
          </ac:cxnSpMkLst>
        </pc:cxnChg>
        <pc:cxnChg chg="mod topLvl">
          <ac:chgData name="Chen, Shuangliang" userId="fa03ab45-8485-4f92-8347-b389ac909c21" providerId="ADAL" clId="{27FD4865-FFF4-4168-B746-AC29E67143FC}" dt="2024-06-24T19:21:52.803" v="1459" actId="1582"/>
          <ac:cxnSpMkLst>
            <pc:docMk/>
            <pc:sldMk cId="0" sldId="261"/>
            <ac:cxnSpMk id="29" creationId="{910E0205-BB66-F1FC-1CFC-C4E9DA68873B}"/>
          </ac:cxnSpMkLst>
        </pc:cxnChg>
        <pc:cxnChg chg="mod topLvl">
          <ac:chgData name="Chen, Shuangliang" userId="fa03ab45-8485-4f92-8347-b389ac909c21" providerId="ADAL" clId="{27FD4865-FFF4-4168-B746-AC29E67143FC}" dt="2024-06-24T19:21:52.803" v="1459" actId="1582"/>
          <ac:cxnSpMkLst>
            <pc:docMk/>
            <pc:sldMk cId="0" sldId="261"/>
            <ac:cxnSpMk id="31" creationId="{A050053D-7293-03B3-7A7E-D2C2C93834B7}"/>
          </ac:cxnSpMkLst>
        </pc:cxnChg>
        <pc:cxnChg chg="mod topLvl">
          <ac:chgData name="Chen, Shuangliang" userId="fa03ab45-8485-4f92-8347-b389ac909c21" providerId="ADAL" clId="{27FD4865-FFF4-4168-B746-AC29E67143FC}" dt="2024-06-24T19:21:52.803" v="1459" actId="1582"/>
          <ac:cxnSpMkLst>
            <pc:docMk/>
            <pc:sldMk cId="0" sldId="261"/>
            <ac:cxnSpMk id="32" creationId="{0A9C3DA5-6929-59A9-9BA5-EB074D1B0163}"/>
          </ac:cxnSpMkLst>
        </pc:cxnChg>
        <pc:cxnChg chg="mod topLvl">
          <ac:chgData name="Chen, Shuangliang" userId="fa03ab45-8485-4f92-8347-b389ac909c21" providerId="ADAL" clId="{27FD4865-FFF4-4168-B746-AC29E67143FC}" dt="2024-06-24T19:21:52.803" v="1459" actId="1582"/>
          <ac:cxnSpMkLst>
            <pc:docMk/>
            <pc:sldMk cId="0" sldId="261"/>
            <ac:cxnSpMk id="33" creationId="{CC9D1E4E-DB52-C700-F95C-A43C722B6128}"/>
          </ac:cxnSpMkLst>
        </pc:cxnChg>
        <pc:cxnChg chg="mod topLvl">
          <ac:chgData name="Chen, Shuangliang" userId="fa03ab45-8485-4f92-8347-b389ac909c21" providerId="ADAL" clId="{27FD4865-FFF4-4168-B746-AC29E67143FC}" dt="2024-06-24T19:21:52.803" v="1459" actId="1582"/>
          <ac:cxnSpMkLst>
            <pc:docMk/>
            <pc:sldMk cId="0" sldId="261"/>
            <ac:cxnSpMk id="34" creationId="{1C56BB21-9DD6-431A-FA61-60BD7C6CB5F4}"/>
          </ac:cxnSpMkLst>
        </pc:cxnChg>
        <pc:cxnChg chg="mod topLvl">
          <ac:chgData name="Chen, Shuangliang" userId="fa03ab45-8485-4f92-8347-b389ac909c21" providerId="ADAL" clId="{27FD4865-FFF4-4168-B746-AC29E67143FC}" dt="2024-06-24T19:21:52.803" v="1459" actId="1582"/>
          <ac:cxnSpMkLst>
            <pc:docMk/>
            <pc:sldMk cId="0" sldId="261"/>
            <ac:cxnSpMk id="35" creationId="{E7C69173-7B6B-C086-9DFE-438A42A7E93C}"/>
          </ac:cxnSpMkLst>
        </pc:cxnChg>
        <pc:cxnChg chg="mod topLvl">
          <ac:chgData name="Chen, Shuangliang" userId="fa03ab45-8485-4f92-8347-b389ac909c21" providerId="ADAL" clId="{27FD4865-FFF4-4168-B746-AC29E67143FC}" dt="2024-06-24T19:21:52.803" v="1459" actId="1582"/>
          <ac:cxnSpMkLst>
            <pc:docMk/>
            <pc:sldMk cId="0" sldId="261"/>
            <ac:cxnSpMk id="36" creationId="{46F1F048-A17A-5084-340E-627A801FEF32}"/>
          </ac:cxnSpMkLst>
        </pc:cxnChg>
        <pc:cxnChg chg="mod topLvl">
          <ac:chgData name="Chen, Shuangliang" userId="fa03ab45-8485-4f92-8347-b389ac909c21" providerId="ADAL" clId="{27FD4865-FFF4-4168-B746-AC29E67143FC}" dt="2024-06-24T19:21:52.803" v="1459" actId="1582"/>
          <ac:cxnSpMkLst>
            <pc:docMk/>
            <pc:sldMk cId="0" sldId="261"/>
            <ac:cxnSpMk id="38" creationId="{C002E5B9-53C5-5D37-2839-215424C8EEA9}"/>
          </ac:cxnSpMkLst>
        </pc:cxnChg>
        <pc:cxnChg chg="mod topLvl">
          <ac:chgData name="Chen, Shuangliang" userId="fa03ab45-8485-4f92-8347-b389ac909c21" providerId="ADAL" clId="{27FD4865-FFF4-4168-B746-AC29E67143FC}" dt="2024-06-24T19:21:52.803" v="1459" actId="1582"/>
          <ac:cxnSpMkLst>
            <pc:docMk/>
            <pc:sldMk cId="0" sldId="261"/>
            <ac:cxnSpMk id="39" creationId="{F4B07D94-C426-F346-9D6B-F35D30C9C0A4}"/>
          </ac:cxnSpMkLst>
        </pc:cxnChg>
        <pc:cxnChg chg="mod topLvl">
          <ac:chgData name="Chen, Shuangliang" userId="fa03ab45-8485-4f92-8347-b389ac909c21" providerId="ADAL" clId="{27FD4865-FFF4-4168-B746-AC29E67143FC}" dt="2024-06-24T19:21:52.803" v="1459" actId="1582"/>
          <ac:cxnSpMkLst>
            <pc:docMk/>
            <pc:sldMk cId="0" sldId="261"/>
            <ac:cxnSpMk id="40" creationId="{81E492CC-942B-682D-12AA-3187928D4785}"/>
          </ac:cxnSpMkLst>
        </pc:cxnChg>
        <pc:cxnChg chg="mod topLvl">
          <ac:chgData name="Chen, Shuangliang" userId="fa03ab45-8485-4f92-8347-b389ac909c21" providerId="ADAL" clId="{27FD4865-FFF4-4168-B746-AC29E67143FC}" dt="2024-06-24T19:21:52.803" v="1459" actId="1582"/>
          <ac:cxnSpMkLst>
            <pc:docMk/>
            <pc:sldMk cId="0" sldId="261"/>
            <ac:cxnSpMk id="42" creationId="{B56630B2-2816-81FC-D477-26160D937076}"/>
          </ac:cxnSpMkLst>
        </pc:cxnChg>
        <pc:cxnChg chg="mod topLvl">
          <ac:chgData name="Chen, Shuangliang" userId="fa03ab45-8485-4f92-8347-b389ac909c21" providerId="ADAL" clId="{27FD4865-FFF4-4168-B746-AC29E67143FC}" dt="2024-06-24T19:21:52.803" v="1459" actId="1582"/>
          <ac:cxnSpMkLst>
            <pc:docMk/>
            <pc:sldMk cId="0" sldId="261"/>
            <ac:cxnSpMk id="43" creationId="{5EEE104D-DD51-3397-CC4C-444E0460E396}"/>
          </ac:cxnSpMkLst>
        </pc:cxnChg>
        <pc:cxnChg chg="mod topLvl">
          <ac:chgData name="Chen, Shuangliang" userId="fa03ab45-8485-4f92-8347-b389ac909c21" providerId="ADAL" clId="{27FD4865-FFF4-4168-B746-AC29E67143FC}" dt="2024-06-24T19:21:52.803" v="1459" actId="1582"/>
          <ac:cxnSpMkLst>
            <pc:docMk/>
            <pc:sldMk cId="0" sldId="261"/>
            <ac:cxnSpMk id="44" creationId="{E4FC9952-8A1E-AC7D-D88D-91338C4C4D19}"/>
          </ac:cxnSpMkLst>
        </pc:cxnChg>
        <pc:cxnChg chg="mod topLvl">
          <ac:chgData name="Chen, Shuangliang" userId="fa03ab45-8485-4f92-8347-b389ac909c21" providerId="ADAL" clId="{27FD4865-FFF4-4168-B746-AC29E67143FC}" dt="2024-06-24T19:21:52.803" v="1459" actId="1582"/>
          <ac:cxnSpMkLst>
            <pc:docMk/>
            <pc:sldMk cId="0" sldId="261"/>
            <ac:cxnSpMk id="45" creationId="{CA31B050-C839-6364-0401-4C25D1AC7DD8}"/>
          </ac:cxnSpMkLst>
        </pc:cxnChg>
        <pc:cxnChg chg="mod">
          <ac:chgData name="Chen, Shuangliang" userId="fa03ab45-8485-4f92-8347-b389ac909c21" providerId="ADAL" clId="{27FD4865-FFF4-4168-B746-AC29E67143FC}" dt="2024-06-24T19:21:52.803" v="1459" actId="1582"/>
          <ac:cxnSpMkLst>
            <pc:docMk/>
            <pc:sldMk cId="0" sldId="261"/>
            <ac:cxnSpMk id="91" creationId="{3A74EFE2-D98C-CC94-A542-DEEDA9BC6C84}"/>
          </ac:cxnSpMkLst>
        </pc:cxnChg>
        <pc:cxnChg chg="mod">
          <ac:chgData name="Chen, Shuangliang" userId="fa03ab45-8485-4f92-8347-b389ac909c21" providerId="ADAL" clId="{27FD4865-FFF4-4168-B746-AC29E67143FC}" dt="2024-06-24T19:21:52.803" v="1459" actId="1582"/>
          <ac:cxnSpMkLst>
            <pc:docMk/>
            <pc:sldMk cId="0" sldId="261"/>
            <ac:cxnSpMk id="92" creationId="{C4A48B38-1942-85EF-C87B-A8BCBFB45BB9}"/>
          </ac:cxnSpMkLst>
        </pc:cxnChg>
        <pc:cxnChg chg="mod">
          <ac:chgData name="Chen, Shuangliang" userId="fa03ab45-8485-4f92-8347-b389ac909c21" providerId="ADAL" clId="{27FD4865-FFF4-4168-B746-AC29E67143FC}" dt="2024-06-24T19:21:52.803" v="1459" actId="1582"/>
          <ac:cxnSpMkLst>
            <pc:docMk/>
            <pc:sldMk cId="0" sldId="261"/>
            <ac:cxnSpMk id="93" creationId="{77E48C23-140F-A944-F376-33BFB3193673}"/>
          </ac:cxnSpMkLst>
        </pc:cxnChg>
        <pc:cxnChg chg="mod">
          <ac:chgData name="Chen, Shuangliang" userId="fa03ab45-8485-4f92-8347-b389ac909c21" providerId="ADAL" clId="{27FD4865-FFF4-4168-B746-AC29E67143FC}" dt="2024-06-24T19:21:52.803" v="1459" actId="1582"/>
          <ac:cxnSpMkLst>
            <pc:docMk/>
            <pc:sldMk cId="0" sldId="261"/>
            <ac:cxnSpMk id="94" creationId="{F1030D34-4177-A56B-0330-BFDEB9E38E9B}"/>
          </ac:cxnSpMkLst>
        </pc:cxnChg>
        <pc:cxnChg chg="mod">
          <ac:chgData name="Chen, Shuangliang" userId="fa03ab45-8485-4f92-8347-b389ac909c21" providerId="ADAL" clId="{27FD4865-FFF4-4168-B746-AC29E67143FC}" dt="2024-06-24T19:21:52.803" v="1459" actId="1582"/>
          <ac:cxnSpMkLst>
            <pc:docMk/>
            <pc:sldMk cId="0" sldId="261"/>
            <ac:cxnSpMk id="95" creationId="{E0164BF1-6689-3936-A1E1-760E36F85EAD}"/>
          </ac:cxnSpMkLst>
        </pc:cxnChg>
        <pc:cxnChg chg="mod">
          <ac:chgData name="Chen, Shuangliang" userId="fa03ab45-8485-4f92-8347-b389ac909c21" providerId="ADAL" clId="{27FD4865-FFF4-4168-B746-AC29E67143FC}" dt="2024-06-24T19:21:52.803" v="1459" actId="1582"/>
          <ac:cxnSpMkLst>
            <pc:docMk/>
            <pc:sldMk cId="0" sldId="261"/>
            <ac:cxnSpMk id="96" creationId="{9D7ADE6B-95B1-4F9B-6359-ED1DB36F364D}"/>
          </ac:cxnSpMkLst>
        </pc:cxnChg>
        <pc:cxnChg chg="mod">
          <ac:chgData name="Chen, Shuangliang" userId="fa03ab45-8485-4f92-8347-b389ac909c21" providerId="ADAL" clId="{27FD4865-FFF4-4168-B746-AC29E67143FC}" dt="2024-06-24T19:21:52.803" v="1459" actId="1582"/>
          <ac:cxnSpMkLst>
            <pc:docMk/>
            <pc:sldMk cId="0" sldId="261"/>
            <ac:cxnSpMk id="97" creationId="{C4985D0A-0ADA-E56C-2502-DF0390CAECC3}"/>
          </ac:cxnSpMkLst>
        </pc:cxnChg>
        <pc:cxnChg chg="mod">
          <ac:chgData name="Chen, Shuangliang" userId="fa03ab45-8485-4f92-8347-b389ac909c21" providerId="ADAL" clId="{27FD4865-FFF4-4168-B746-AC29E67143FC}" dt="2024-06-24T19:21:52.803" v="1459" actId="1582"/>
          <ac:cxnSpMkLst>
            <pc:docMk/>
            <pc:sldMk cId="0" sldId="261"/>
            <ac:cxnSpMk id="98" creationId="{7C662918-F1F6-3BE5-B37A-189AE9E9C0C6}"/>
          </ac:cxnSpMkLst>
        </pc:cxnChg>
        <pc:cxnChg chg="mod">
          <ac:chgData name="Chen, Shuangliang" userId="fa03ab45-8485-4f92-8347-b389ac909c21" providerId="ADAL" clId="{27FD4865-FFF4-4168-B746-AC29E67143FC}" dt="2024-06-24T19:21:52.803" v="1459" actId="1582"/>
          <ac:cxnSpMkLst>
            <pc:docMk/>
            <pc:sldMk cId="0" sldId="261"/>
            <ac:cxnSpMk id="99" creationId="{7C763F7A-76FA-36B1-B0BF-414A6B418BEA}"/>
          </ac:cxnSpMkLst>
        </pc:cxnChg>
        <pc:cxnChg chg="mod">
          <ac:chgData name="Chen, Shuangliang" userId="fa03ab45-8485-4f92-8347-b389ac909c21" providerId="ADAL" clId="{27FD4865-FFF4-4168-B746-AC29E67143FC}" dt="2024-06-24T19:21:52.803" v="1459" actId="1582"/>
          <ac:cxnSpMkLst>
            <pc:docMk/>
            <pc:sldMk cId="0" sldId="261"/>
            <ac:cxnSpMk id="100" creationId="{87144C0C-4161-083B-F921-3F6D9BBF591C}"/>
          </ac:cxnSpMkLst>
        </pc:cxnChg>
        <pc:cxnChg chg="mod">
          <ac:chgData name="Chen, Shuangliang" userId="fa03ab45-8485-4f92-8347-b389ac909c21" providerId="ADAL" clId="{27FD4865-FFF4-4168-B746-AC29E67143FC}" dt="2024-06-24T19:21:52.803" v="1459" actId="1582"/>
          <ac:cxnSpMkLst>
            <pc:docMk/>
            <pc:sldMk cId="0" sldId="261"/>
            <ac:cxnSpMk id="101" creationId="{210523D2-F677-8183-0EF5-89EA3702535E}"/>
          </ac:cxnSpMkLst>
        </pc:cxnChg>
        <pc:cxnChg chg="mod">
          <ac:chgData name="Chen, Shuangliang" userId="fa03ab45-8485-4f92-8347-b389ac909c21" providerId="ADAL" clId="{27FD4865-FFF4-4168-B746-AC29E67143FC}" dt="2024-06-24T19:21:52.803" v="1459" actId="1582"/>
          <ac:cxnSpMkLst>
            <pc:docMk/>
            <pc:sldMk cId="0" sldId="261"/>
            <ac:cxnSpMk id="102" creationId="{700515DB-21BB-9AB0-3D3E-8106FE4EE52A}"/>
          </ac:cxnSpMkLst>
        </pc:cxnChg>
        <pc:cxnChg chg="mod">
          <ac:chgData name="Chen, Shuangliang" userId="fa03ab45-8485-4f92-8347-b389ac909c21" providerId="ADAL" clId="{27FD4865-FFF4-4168-B746-AC29E67143FC}" dt="2024-06-24T19:21:52.803" v="1459" actId="1582"/>
          <ac:cxnSpMkLst>
            <pc:docMk/>
            <pc:sldMk cId="0" sldId="261"/>
            <ac:cxnSpMk id="107" creationId="{2B3505E0-6603-09F0-761B-428AF01D9557}"/>
          </ac:cxnSpMkLst>
        </pc:cxnChg>
        <pc:cxnChg chg="mod">
          <ac:chgData name="Chen, Shuangliang" userId="fa03ab45-8485-4f92-8347-b389ac909c21" providerId="ADAL" clId="{27FD4865-FFF4-4168-B746-AC29E67143FC}" dt="2024-06-24T19:21:52.803" v="1459" actId="1582"/>
          <ac:cxnSpMkLst>
            <pc:docMk/>
            <pc:sldMk cId="0" sldId="261"/>
            <ac:cxnSpMk id="108" creationId="{324D3294-3270-411B-7878-C6706FF59452}"/>
          </ac:cxnSpMkLst>
        </pc:cxnChg>
        <pc:cxnChg chg="mod">
          <ac:chgData name="Chen, Shuangliang" userId="fa03ab45-8485-4f92-8347-b389ac909c21" providerId="ADAL" clId="{27FD4865-FFF4-4168-B746-AC29E67143FC}" dt="2024-06-24T19:21:52.803" v="1459" actId="1582"/>
          <ac:cxnSpMkLst>
            <pc:docMk/>
            <pc:sldMk cId="0" sldId="261"/>
            <ac:cxnSpMk id="109" creationId="{C8A78CE3-7793-F959-00A6-DDB44A609F6C}"/>
          </ac:cxnSpMkLst>
        </pc:cxnChg>
        <pc:cxnChg chg="mod">
          <ac:chgData name="Chen, Shuangliang" userId="fa03ab45-8485-4f92-8347-b389ac909c21" providerId="ADAL" clId="{27FD4865-FFF4-4168-B746-AC29E67143FC}" dt="2024-06-24T19:21:52.803" v="1459" actId="1582"/>
          <ac:cxnSpMkLst>
            <pc:docMk/>
            <pc:sldMk cId="0" sldId="261"/>
            <ac:cxnSpMk id="110" creationId="{F317F33E-83BD-A44B-091D-3204517C4630}"/>
          </ac:cxnSpMkLst>
        </pc:cxnChg>
        <pc:cxnChg chg="mod">
          <ac:chgData name="Chen, Shuangliang" userId="fa03ab45-8485-4f92-8347-b389ac909c21" providerId="ADAL" clId="{27FD4865-FFF4-4168-B746-AC29E67143FC}" dt="2024-06-24T19:21:52.803" v="1459" actId="1582"/>
          <ac:cxnSpMkLst>
            <pc:docMk/>
            <pc:sldMk cId="0" sldId="261"/>
            <ac:cxnSpMk id="127" creationId="{61AE3C59-4174-CA44-C89D-8AAD6A51BE91}"/>
          </ac:cxnSpMkLst>
        </pc:cxnChg>
        <pc:cxnChg chg="mod">
          <ac:chgData name="Chen, Shuangliang" userId="fa03ab45-8485-4f92-8347-b389ac909c21" providerId="ADAL" clId="{27FD4865-FFF4-4168-B746-AC29E67143FC}" dt="2024-06-24T19:21:52.803" v="1459" actId="1582"/>
          <ac:cxnSpMkLst>
            <pc:docMk/>
            <pc:sldMk cId="0" sldId="261"/>
            <ac:cxnSpMk id="128" creationId="{8D33E1DC-5E20-6B69-CCCC-37936D1ED465}"/>
          </ac:cxnSpMkLst>
        </pc:cxnChg>
        <pc:cxnChg chg="mod">
          <ac:chgData name="Chen, Shuangliang" userId="fa03ab45-8485-4f92-8347-b389ac909c21" providerId="ADAL" clId="{27FD4865-FFF4-4168-B746-AC29E67143FC}" dt="2024-06-24T19:21:52.803" v="1459" actId="1582"/>
          <ac:cxnSpMkLst>
            <pc:docMk/>
            <pc:sldMk cId="0" sldId="261"/>
            <ac:cxnSpMk id="129" creationId="{0304AC1F-B8CF-839B-2AA1-4650A856D92F}"/>
          </ac:cxnSpMkLst>
        </pc:cxnChg>
        <pc:cxnChg chg="mod">
          <ac:chgData name="Chen, Shuangliang" userId="fa03ab45-8485-4f92-8347-b389ac909c21" providerId="ADAL" clId="{27FD4865-FFF4-4168-B746-AC29E67143FC}" dt="2024-06-24T19:21:52.803" v="1459" actId="1582"/>
          <ac:cxnSpMkLst>
            <pc:docMk/>
            <pc:sldMk cId="0" sldId="261"/>
            <ac:cxnSpMk id="130" creationId="{8E9B4327-59A4-E76E-C3B8-CE13B56CDBAE}"/>
          </ac:cxnSpMkLst>
        </pc:cxnChg>
        <pc:cxnChg chg="mod">
          <ac:chgData name="Chen, Shuangliang" userId="fa03ab45-8485-4f92-8347-b389ac909c21" providerId="ADAL" clId="{27FD4865-FFF4-4168-B746-AC29E67143FC}" dt="2024-06-24T19:21:52.803" v="1459" actId="1582"/>
          <ac:cxnSpMkLst>
            <pc:docMk/>
            <pc:sldMk cId="0" sldId="261"/>
            <ac:cxnSpMk id="131" creationId="{C05E061C-5D87-3A56-6361-4F99157DC6AC}"/>
          </ac:cxnSpMkLst>
        </pc:cxnChg>
        <pc:cxnChg chg="mod">
          <ac:chgData name="Chen, Shuangliang" userId="fa03ab45-8485-4f92-8347-b389ac909c21" providerId="ADAL" clId="{27FD4865-FFF4-4168-B746-AC29E67143FC}" dt="2024-06-24T19:21:52.803" v="1459" actId="1582"/>
          <ac:cxnSpMkLst>
            <pc:docMk/>
            <pc:sldMk cId="0" sldId="261"/>
            <ac:cxnSpMk id="132" creationId="{211F52D4-474F-D622-8EC8-FF9395C7154F}"/>
          </ac:cxnSpMkLst>
        </pc:cxnChg>
        <pc:cxnChg chg="mod">
          <ac:chgData name="Chen, Shuangliang" userId="fa03ab45-8485-4f92-8347-b389ac909c21" providerId="ADAL" clId="{27FD4865-FFF4-4168-B746-AC29E67143FC}" dt="2024-06-24T19:21:52.803" v="1459" actId="1582"/>
          <ac:cxnSpMkLst>
            <pc:docMk/>
            <pc:sldMk cId="0" sldId="261"/>
            <ac:cxnSpMk id="133" creationId="{EFAB38D4-BE2F-3204-B023-31FAC7CDA884}"/>
          </ac:cxnSpMkLst>
        </pc:cxnChg>
        <pc:cxnChg chg="mod">
          <ac:chgData name="Chen, Shuangliang" userId="fa03ab45-8485-4f92-8347-b389ac909c21" providerId="ADAL" clId="{27FD4865-FFF4-4168-B746-AC29E67143FC}" dt="2024-06-24T19:21:52.803" v="1459" actId="1582"/>
          <ac:cxnSpMkLst>
            <pc:docMk/>
            <pc:sldMk cId="0" sldId="261"/>
            <ac:cxnSpMk id="134" creationId="{7D906D28-8FA7-D8F2-BD05-BE98C49C4653}"/>
          </ac:cxnSpMkLst>
        </pc:cxnChg>
        <pc:cxnChg chg="mod">
          <ac:chgData name="Chen, Shuangliang" userId="fa03ab45-8485-4f92-8347-b389ac909c21" providerId="ADAL" clId="{27FD4865-FFF4-4168-B746-AC29E67143FC}" dt="2024-06-24T19:21:52.803" v="1459" actId="1582"/>
          <ac:cxnSpMkLst>
            <pc:docMk/>
            <pc:sldMk cId="0" sldId="261"/>
            <ac:cxnSpMk id="135" creationId="{92BC4542-7BA7-D363-D864-96702FD107EB}"/>
          </ac:cxnSpMkLst>
        </pc:cxnChg>
        <pc:cxnChg chg="mod">
          <ac:chgData name="Chen, Shuangliang" userId="fa03ab45-8485-4f92-8347-b389ac909c21" providerId="ADAL" clId="{27FD4865-FFF4-4168-B746-AC29E67143FC}" dt="2024-06-24T19:21:52.803" v="1459" actId="1582"/>
          <ac:cxnSpMkLst>
            <pc:docMk/>
            <pc:sldMk cId="0" sldId="261"/>
            <ac:cxnSpMk id="136" creationId="{551D07A4-6500-DF76-EB3F-F4C15F8DA6AC}"/>
          </ac:cxnSpMkLst>
        </pc:cxnChg>
        <pc:cxnChg chg="mod">
          <ac:chgData name="Chen, Shuangliang" userId="fa03ab45-8485-4f92-8347-b389ac909c21" providerId="ADAL" clId="{27FD4865-FFF4-4168-B746-AC29E67143FC}" dt="2024-06-24T19:21:52.803" v="1459" actId="1582"/>
          <ac:cxnSpMkLst>
            <pc:docMk/>
            <pc:sldMk cId="0" sldId="261"/>
            <ac:cxnSpMk id="137" creationId="{8C608705-72A6-3266-B403-91E87F3C86F5}"/>
          </ac:cxnSpMkLst>
        </pc:cxnChg>
        <pc:cxnChg chg="mod">
          <ac:chgData name="Chen, Shuangliang" userId="fa03ab45-8485-4f92-8347-b389ac909c21" providerId="ADAL" clId="{27FD4865-FFF4-4168-B746-AC29E67143FC}" dt="2024-06-24T19:21:52.803" v="1459" actId="1582"/>
          <ac:cxnSpMkLst>
            <pc:docMk/>
            <pc:sldMk cId="0" sldId="261"/>
            <ac:cxnSpMk id="138" creationId="{3CFC53CC-A0F7-9EAC-C2F7-5912EC64E6F7}"/>
          </ac:cxnSpMkLst>
        </pc:cxnChg>
        <pc:cxnChg chg="mod">
          <ac:chgData name="Chen, Shuangliang" userId="fa03ab45-8485-4f92-8347-b389ac909c21" providerId="ADAL" clId="{27FD4865-FFF4-4168-B746-AC29E67143FC}" dt="2024-06-24T19:21:52.803" v="1459" actId="1582"/>
          <ac:cxnSpMkLst>
            <pc:docMk/>
            <pc:sldMk cId="0" sldId="261"/>
            <ac:cxnSpMk id="139" creationId="{3D5A216E-3CEE-B2BC-9237-76B42E1129C1}"/>
          </ac:cxnSpMkLst>
        </pc:cxnChg>
        <pc:cxnChg chg="mod">
          <ac:chgData name="Chen, Shuangliang" userId="fa03ab45-8485-4f92-8347-b389ac909c21" providerId="ADAL" clId="{27FD4865-FFF4-4168-B746-AC29E67143FC}" dt="2024-06-24T19:21:52.803" v="1459" actId="1582"/>
          <ac:cxnSpMkLst>
            <pc:docMk/>
            <pc:sldMk cId="0" sldId="261"/>
            <ac:cxnSpMk id="140" creationId="{1B5849C1-56F0-211C-721A-B9D555171368}"/>
          </ac:cxnSpMkLst>
        </pc:cxnChg>
        <pc:cxnChg chg="mod">
          <ac:chgData name="Chen, Shuangliang" userId="fa03ab45-8485-4f92-8347-b389ac909c21" providerId="ADAL" clId="{27FD4865-FFF4-4168-B746-AC29E67143FC}" dt="2024-06-24T19:21:52.803" v="1459" actId="1582"/>
          <ac:cxnSpMkLst>
            <pc:docMk/>
            <pc:sldMk cId="0" sldId="261"/>
            <ac:cxnSpMk id="141" creationId="{702E09B3-E497-ADCF-9C01-5B25A806AE98}"/>
          </ac:cxnSpMkLst>
        </pc:cxnChg>
        <pc:cxnChg chg="mod">
          <ac:chgData name="Chen, Shuangliang" userId="fa03ab45-8485-4f92-8347-b389ac909c21" providerId="ADAL" clId="{27FD4865-FFF4-4168-B746-AC29E67143FC}" dt="2024-06-24T19:21:52.803" v="1459" actId="1582"/>
          <ac:cxnSpMkLst>
            <pc:docMk/>
            <pc:sldMk cId="0" sldId="261"/>
            <ac:cxnSpMk id="142" creationId="{A197B542-E6C8-3417-A6FA-864C54072858}"/>
          </ac:cxnSpMkLst>
        </pc:cxnChg>
        <pc:cxnChg chg="mod">
          <ac:chgData name="Chen, Shuangliang" userId="fa03ab45-8485-4f92-8347-b389ac909c21" providerId="ADAL" clId="{27FD4865-FFF4-4168-B746-AC29E67143FC}" dt="2024-06-24T19:21:52.803" v="1459" actId="1582"/>
          <ac:cxnSpMkLst>
            <pc:docMk/>
            <pc:sldMk cId="0" sldId="261"/>
            <ac:cxnSpMk id="143" creationId="{BF65580E-DE8E-9B72-250A-8308564D46B1}"/>
          </ac:cxnSpMkLst>
        </pc:cxnChg>
        <pc:cxnChg chg="mod">
          <ac:chgData name="Chen, Shuangliang" userId="fa03ab45-8485-4f92-8347-b389ac909c21" providerId="ADAL" clId="{27FD4865-FFF4-4168-B746-AC29E67143FC}" dt="2024-06-24T19:21:52.803" v="1459" actId="1582"/>
          <ac:cxnSpMkLst>
            <pc:docMk/>
            <pc:sldMk cId="0" sldId="261"/>
            <ac:cxnSpMk id="144" creationId="{57A09B2B-CE8F-3572-F504-EC2E6830C1E3}"/>
          </ac:cxnSpMkLst>
        </pc:cxnChg>
        <pc:cxnChg chg="mod">
          <ac:chgData name="Chen, Shuangliang" userId="fa03ab45-8485-4f92-8347-b389ac909c21" providerId="ADAL" clId="{27FD4865-FFF4-4168-B746-AC29E67143FC}" dt="2024-06-24T19:21:52.803" v="1459" actId="1582"/>
          <ac:cxnSpMkLst>
            <pc:docMk/>
            <pc:sldMk cId="0" sldId="261"/>
            <ac:cxnSpMk id="145" creationId="{D9C51362-155F-1AE7-8BD4-C6E392238581}"/>
          </ac:cxnSpMkLst>
        </pc:cxnChg>
        <pc:cxnChg chg="mod">
          <ac:chgData name="Chen, Shuangliang" userId="fa03ab45-8485-4f92-8347-b389ac909c21" providerId="ADAL" clId="{27FD4865-FFF4-4168-B746-AC29E67143FC}" dt="2024-06-24T19:21:52.803" v="1459" actId="1582"/>
          <ac:cxnSpMkLst>
            <pc:docMk/>
            <pc:sldMk cId="0" sldId="261"/>
            <ac:cxnSpMk id="146" creationId="{0A7D0A97-79F0-41C2-1DEF-909308E081B8}"/>
          </ac:cxnSpMkLst>
        </pc:cxnChg>
        <pc:cxnChg chg="mod">
          <ac:chgData name="Chen, Shuangliang" userId="fa03ab45-8485-4f92-8347-b389ac909c21" providerId="ADAL" clId="{27FD4865-FFF4-4168-B746-AC29E67143FC}" dt="2024-06-24T19:21:52.803" v="1459" actId="1582"/>
          <ac:cxnSpMkLst>
            <pc:docMk/>
            <pc:sldMk cId="0" sldId="261"/>
            <ac:cxnSpMk id="147" creationId="{F000723D-DA3B-DEEE-6027-2D0CFDEE2498}"/>
          </ac:cxnSpMkLst>
        </pc:cxnChg>
        <pc:cxnChg chg="mod">
          <ac:chgData name="Chen, Shuangliang" userId="fa03ab45-8485-4f92-8347-b389ac909c21" providerId="ADAL" clId="{27FD4865-FFF4-4168-B746-AC29E67143FC}" dt="2024-06-24T19:21:52.803" v="1459" actId="1582"/>
          <ac:cxnSpMkLst>
            <pc:docMk/>
            <pc:sldMk cId="0" sldId="261"/>
            <ac:cxnSpMk id="148" creationId="{4D2C1C86-AD6B-E767-0870-2CEDF8E61201}"/>
          </ac:cxnSpMkLst>
        </pc:cxnChg>
        <pc:cxnChg chg="mod">
          <ac:chgData name="Chen, Shuangliang" userId="fa03ab45-8485-4f92-8347-b389ac909c21" providerId="ADAL" clId="{27FD4865-FFF4-4168-B746-AC29E67143FC}" dt="2024-06-24T19:21:52.803" v="1459" actId="1582"/>
          <ac:cxnSpMkLst>
            <pc:docMk/>
            <pc:sldMk cId="0" sldId="261"/>
            <ac:cxnSpMk id="149" creationId="{63BA5410-7B9C-3285-8EB6-C2AF446F91F3}"/>
          </ac:cxnSpMkLst>
        </pc:cxnChg>
        <pc:cxnChg chg="mod">
          <ac:chgData name="Chen, Shuangliang" userId="fa03ab45-8485-4f92-8347-b389ac909c21" providerId="ADAL" clId="{27FD4865-FFF4-4168-B746-AC29E67143FC}" dt="2024-06-24T19:21:52.803" v="1459" actId="1582"/>
          <ac:cxnSpMkLst>
            <pc:docMk/>
            <pc:sldMk cId="0" sldId="261"/>
            <ac:cxnSpMk id="150" creationId="{B554FF2B-8B48-9563-89B8-D321FC18F811}"/>
          </ac:cxnSpMkLst>
        </pc:cxnChg>
        <pc:cxnChg chg="mod">
          <ac:chgData name="Chen, Shuangliang" userId="fa03ab45-8485-4f92-8347-b389ac909c21" providerId="ADAL" clId="{27FD4865-FFF4-4168-B746-AC29E67143FC}" dt="2024-06-24T19:21:52.803" v="1459" actId="1582"/>
          <ac:cxnSpMkLst>
            <pc:docMk/>
            <pc:sldMk cId="0" sldId="261"/>
            <ac:cxnSpMk id="151" creationId="{C2B10E2C-20AE-070D-6C16-ABB20C22A6BB}"/>
          </ac:cxnSpMkLst>
        </pc:cxnChg>
        <pc:cxnChg chg="mod">
          <ac:chgData name="Chen, Shuangliang" userId="fa03ab45-8485-4f92-8347-b389ac909c21" providerId="ADAL" clId="{27FD4865-FFF4-4168-B746-AC29E67143FC}" dt="2024-06-24T19:21:52.803" v="1459" actId="1582"/>
          <ac:cxnSpMkLst>
            <pc:docMk/>
            <pc:sldMk cId="0" sldId="261"/>
            <ac:cxnSpMk id="152" creationId="{9CCC77BA-1EAF-0426-F75E-561E709554CE}"/>
          </ac:cxnSpMkLst>
        </pc:cxnChg>
        <pc:cxnChg chg="mod">
          <ac:chgData name="Chen, Shuangliang" userId="fa03ab45-8485-4f92-8347-b389ac909c21" providerId="ADAL" clId="{27FD4865-FFF4-4168-B746-AC29E67143FC}" dt="2024-06-24T19:21:52.803" v="1459" actId="1582"/>
          <ac:cxnSpMkLst>
            <pc:docMk/>
            <pc:sldMk cId="0" sldId="261"/>
            <ac:cxnSpMk id="153" creationId="{0CEA6412-513F-502B-F31E-1FBCD4430727}"/>
          </ac:cxnSpMkLst>
        </pc:cxnChg>
        <pc:cxnChg chg="mod">
          <ac:chgData name="Chen, Shuangliang" userId="fa03ab45-8485-4f92-8347-b389ac909c21" providerId="ADAL" clId="{27FD4865-FFF4-4168-B746-AC29E67143FC}" dt="2024-06-24T19:21:52.803" v="1459" actId="1582"/>
          <ac:cxnSpMkLst>
            <pc:docMk/>
            <pc:sldMk cId="0" sldId="261"/>
            <ac:cxnSpMk id="154" creationId="{25CB483D-7BA4-57FB-47DF-46234652D734}"/>
          </ac:cxnSpMkLst>
        </pc:cxnChg>
        <pc:cxnChg chg="mod">
          <ac:chgData name="Chen, Shuangliang" userId="fa03ab45-8485-4f92-8347-b389ac909c21" providerId="ADAL" clId="{27FD4865-FFF4-4168-B746-AC29E67143FC}" dt="2024-06-24T19:21:52.803" v="1459" actId="1582"/>
          <ac:cxnSpMkLst>
            <pc:docMk/>
            <pc:sldMk cId="0" sldId="261"/>
            <ac:cxnSpMk id="155" creationId="{01523963-D063-21B1-5293-A898BC143B91}"/>
          </ac:cxnSpMkLst>
        </pc:cxnChg>
        <pc:cxnChg chg="mod">
          <ac:chgData name="Chen, Shuangliang" userId="fa03ab45-8485-4f92-8347-b389ac909c21" providerId="ADAL" clId="{27FD4865-FFF4-4168-B746-AC29E67143FC}" dt="2024-06-24T19:21:52.803" v="1459" actId="1582"/>
          <ac:cxnSpMkLst>
            <pc:docMk/>
            <pc:sldMk cId="0" sldId="261"/>
            <ac:cxnSpMk id="156" creationId="{9EF97CF3-1BB1-068E-4215-0322C7703024}"/>
          </ac:cxnSpMkLst>
        </pc:cxnChg>
        <pc:cxnChg chg="mod">
          <ac:chgData name="Chen, Shuangliang" userId="fa03ab45-8485-4f92-8347-b389ac909c21" providerId="ADAL" clId="{27FD4865-FFF4-4168-B746-AC29E67143FC}" dt="2024-06-24T19:21:52.803" v="1459" actId="1582"/>
          <ac:cxnSpMkLst>
            <pc:docMk/>
            <pc:sldMk cId="0" sldId="261"/>
            <ac:cxnSpMk id="157" creationId="{49813410-480B-404D-2516-5B55F28C4826}"/>
          </ac:cxnSpMkLst>
        </pc:cxnChg>
        <pc:cxnChg chg="mod">
          <ac:chgData name="Chen, Shuangliang" userId="fa03ab45-8485-4f92-8347-b389ac909c21" providerId="ADAL" clId="{27FD4865-FFF4-4168-B746-AC29E67143FC}" dt="2024-06-24T19:21:52.803" v="1459" actId="1582"/>
          <ac:cxnSpMkLst>
            <pc:docMk/>
            <pc:sldMk cId="0" sldId="261"/>
            <ac:cxnSpMk id="158" creationId="{BE0218BB-5946-C752-C855-30C24D9CEC4C}"/>
          </ac:cxnSpMkLst>
        </pc:cxnChg>
        <pc:cxnChg chg="mod">
          <ac:chgData name="Chen, Shuangliang" userId="fa03ab45-8485-4f92-8347-b389ac909c21" providerId="ADAL" clId="{27FD4865-FFF4-4168-B746-AC29E67143FC}" dt="2024-06-24T19:21:52.803" v="1459" actId="1582"/>
          <ac:cxnSpMkLst>
            <pc:docMk/>
            <pc:sldMk cId="0" sldId="261"/>
            <ac:cxnSpMk id="159" creationId="{E0F67C59-F295-5EE3-F24B-B32797E768F7}"/>
          </ac:cxnSpMkLst>
        </pc:cxnChg>
        <pc:cxnChg chg="mod">
          <ac:chgData name="Chen, Shuangliang" userId="fa03ab45-8485-4f92-8347-b389ac909c21" providerId="ADAL" clId="{27FD4865-FFF4-4168-B746-AC29E67143FC}" dt="2024-06-24T19:21:52.803" v="1459" actId="1582"/>
          <ac:cxnSpMkLst>
            <pc:docMk/>
            <pc:sldMk cId="0" sldId="261"/>
            <ac:cxnSpMk id="160" creationId="{E558AB04-5A74-B501-4F2E-22FF8A931F79}"/>
          </ac:cxnSpMkLst>
        </pc:cxnChg>
        <pc:cxnChg chg="mod">
          <ac:chgData name="Chen, Shuangliang" userId="fa03ab45-8485-4f92-8347-b389ac909c21" providerId="ADAL" clId="{27FD4865-FFF4-4168-B746-AC29E67143FC}" dt="2024-06-24T19:21:52.803" v="1459" actId="1582"/>
          <ac:cxnSpMkLst>
            <pc:docMk/>
            <pc:sldMk cId="0" sldId="261"/>
            <ac:cxnSpMk id="161" creationId="{58457197-ABF9-3421-D713-2B647A01FADE}"/>
          </ac:cxnSpMkLst>
        </pc:cxnChg>
        <pc:cxnChg chg="mod">
          <ac:chgData name="Chen, Shuangliang" userId="fa03ab45-8485-4f92-8347-b389ac909c21" providerId="ADAL" clId="{27FD4865-FFF4-4168-B746-AC29E67143FC}" dt="2024-06-24T19:21:52.803" v="1459" actId="1582"/>
          <ac:cxnSpMkLst>
            <pc:docMk/>
            <pc:sldMk cId="0" sldId="261"/>
            <ac:cxnSpMk id="162" creationId="{DEC62C28-8950-FE8A-C283-48C7DBF0F2E9}"/>
          </ac:cxnSpMkLst>
        </pc:cxnChg>
        <pc:cxnChg chg="mod">
          <ac:chgData name="Chen, Shuangliang" userId="fa03ab45-8485-4f92-8347-b389ac909c21" providerId="ADAL" clId="{27FD4865-FFF4-4168-B746-AC29E67143FC}" dt="2024-06-24T19:21:52.803" v="1459" actId="1582"/>
          <ac:cxnSpMkLst>
            <pc:docMk/>
            <pc:sldMk cId="0" sldId="261"/>
            <ac:cxnSpMk id="163" creationId="{04F6B379-20C0-CDC1-2B34-C749FE866011}"/>
          </ac:cxnSpMkLst>
        </pc:cxnChg>
        <pc:cxnChg chg="mod">
          <ac:chgData name="Chen, Shuangliang" userId="fa03ab45-8485-4f92-8347-b389ac909c21" providerId="ADAL" clId="{27FD4865-FFF4-4168-B746-AC29E67143FC}" dt="2024-06-24T19:21:52.803" v="1459" actId="1582"/>
          <ac:cxnSpMkLst>
            <pc:docMk/>
            <pc:sldMk cId="0" sldId="261"/>
            <ac:cxnSpMk id="164" creationId="{38B6CB0C-C59D-856F-C963-71466AE1E935}"/>
          </ac:cxnSpMkLst>
        </pc:cxnChg>
        <pc:cxnChg chg="mod">
          <ac:chgData name="Chen, Shuangliang" userId="fa03ab45-8485-4f92-8347-b389ac909c21" providerId="ADAL" clId="{27FD4865-FFF4-4168-B746-AC29E67143FC}" dt="2024-06-24T19:21:52.803" v="1459" actId="1582"/>
          <ac:cxnSpMkLst>
            <pc:docMk/>
            <pc:sldMk cId="0" sldId="261"/>
            <ac:cxnSpMk id="165" creationId="{C73249B1-98F0-1DCD-82D1-868148068C79}"/>
          </ac:cxnSpMkLst>
        </pc:cxnChg>
        <pc:cxnChg chg="mod">
          <ac:chgData name="Chen, Shuangliang" userId="fa03ab45-8485-4f92-8347-b389ac909c21" providerId="ADAL" clId="{27FD4865-FFF4-4168-B746-AC29E67143FC}" dt="2024-06-24T19:21:52.803" v="1459" actId="1582"/>
          <ac:cxnSpMkLst>
            <pc:docMk/>
            <pc:sldMk cId="0" sldId="261"/>
            <ac:cxnSpMk id="166" creationId="{8B6AC35A-383F-D3CB-EE41-AB99F42C2FF8}"/>
          </ac:cxnSpMkLst>
        </pc:cxnChg>
        <pc:cxnChg chg="mod">
          <ac:chgData name="Chen, Shuangliang" userId="fa03ab45-8485-4f92-8347-b389ac909c21" providerId="ADAL" clId="{27FD4865-FFF4-4168-B746-AC29E67143FC}" dt="2024-06-24T19:21:52.803" v="1459" actId="1582"/>
          <ac:cxnSpMkLst>
            <pc:docMk/>
            <pc:sldMk cId="0" sldId="261"/>
            <ac:cxnSpMk id="167" creationId="{65080765-87C7-B012-FCB7-A47A40D3F9F3}"/>
          </ac:cxnSpMkLst>
        </pc:cxnChg>
        <pc:cxnChg chg="mod">
          <ac:chgData name="Chen, Shuangliang" userId="fa03ab45-8485-4f92-8347-b389ac909c21" providerId="ADAL" clId="{27FD4865-FFF4-4168-B746-AC29E67143FC}" dt="2024-06-24T19:21:52.803" v="1459" actId="1582"/>
          <ac:cxnSpMkLst>
            <pc:docMk/>
            <pc:sldMk cId="0" sldId="261"/>
            <ac:cxnSpMk id="168" creationId="{D149AFD6-5984-C8AB-43B9-D04C8759750D}"/>
          </ac:cxnSpMkLst>
        </pc:cxnChg>
        <pc:cxnChg chg="mod">
          <ac:chgData name="Chen, Shuangliang" userId="fa03ab45-8485-4f92-8347-b389ac909c21" providerId="ADAL" clId="{27FD4865-FFF4-4168-B746-AC29E67143FC}" dt="2024-06-24T19:21:52.803" v="1459" actId="1582"/>
          <ac:cxnSpMkLst>
            <pc:docMk/>
            <pc:sldMk cId="0" sldId="261"/>
            <ac:cxnSpMk id="169" creationId="{93C758C5-5C53-2EB0-11FE-67E18E8E4D82}"/>
          </ac:cxnSpMkLst>
        </pc:cxnChg>
        <pc:cxnChg chg="mod">
          <ac:chgData name="Chen, Shuangliang" userId="fa03ab45-8485-4f92-8347-b389ac909c21" providerId="ADAL" clId="{27FD4865-FFF4-4168-B746-AC29E67143FC}" dt="2024-06-24T19:21:52.803" v="1459" actId="1582"/>
          <ac:cxnSpMkLst>
            <pc:docMk/>
            <pc:sldMk cId="0" sldId="261"/>
            <ac:cxnSpMk id="170" creationId="{CC61E8D5-CE85-A362-7F00-7AC0BCBE7A6E}"/>
          </ac:cxnSpMkLst>
        </pc:cxnChg>
        <pc:cxnChg chg="mod">
          <ac:chgData name="Chen, Shuangliang" userId="fa03ab45-8485-4f92-8347-b389ac909c21" providerId="ADAL" clId="{27FD4865-FFF4-4168-B746-AC29E67143FC}" dt="2024-06-24T19:21:52.803" v="1459" actId="1582"/>
          <ac:cxnSpMkLst>
            <pc:docMk/>
            <pc:sldMk cId="0" sldId="261"/>
            <ac:cxnSpMk id="171" creationId="{23BD3876-CDEB-B287-EF48-4DC3B8EFBFD2}"/>
          </ac:cxnSpMkLst>
        </pc:cxnChg>
        <pc:cxnChg chg="mod">
          <ac:chgData name="Chen, Shuangliang" userId="fa03ab45-8485-4f92-8347-b389ac909c21" providerId="ADAL" clId="{27FD4865-FFF4-4168-B746-AC29E67143FC}" dt="2024-06-24T19:21:52.803" v="1459" actId="1582"/>
          <ac:cxnSpMkLst>
            <pc:docMk/>
            <pc:sldMk cId="0" sldId="261"/>
            <ac:cxnSpMk id="172" creationId="{727BAE77-6740-E652-DDA7-1844844BDFE9}"/>
          </ac:cxnSpMkLst>
        </pc:cxnChg>
        <pc:cxnChg chg="mod">
          <ac:chgData name="Chen, Shuangliang" userId="fa03ab45-8485-4f92-8347-b389ac909c21" providerId="ADAL" clId="{27FD4865-FFF4-4168-B746-AC29E67143FC}" dt="2024-06-24T19:21:52.803" v="1459" actId="1582"/>
          <ac:cxnSpMkLst>
            <pc:docMk/>
            <pc:sldMk cId="0" sldId="261"/>
            <ac:cxnSpMk id="173" creationId="{2DFF0461-5D22-01D0-63A2-6F22D2060B28}"/>
          </ac:cxnSpMkLst>
        </pc:cxnChg>
        <pc:cxnChg chg="mod">
          <ac:chgData name="Chen, Shuangliang" userId="fa03ab45-8485-4f92-8347-b389ac909c21" providerId="ADAL" clId="{27FD4865-FFF4-4168-B746-AC29E67143FC}" dt="2024-06-24T19:21:52.803" v="1459" actId="1582"/>
          <ac:cxnSpMkLst>
            <pc:docMk/>
            <pc:sldMk cId="0" sldId="261"/>
            <ac:cxnSpMk id="174" creationId="{DC0F6F6C-60D8-B8E3-044F-E35CBC291C32}"/>
          </ac:cxnSpMkLst>
        </pc:cxnChg>
        <pc:cxnChg chg="mod">
          <ac:chgData name="Chen, Shuangliang" userId="fa03ab45-8485-4f92-8347-b389ac909c21" providerId="ADAL" clId="{27FD4865-FFF4-4168-B746-AC29E67143FC}" dt="2024-06-24T19:21:52.803" v="1459" actId="1582"/>
          <ac:cxnSpMkLst>
            <pc:docMk/>
            <pc:sldMk cId="0" sldId="261"/>
            <ac:cxnSpMk id="175" creationId="{E9398C2C-DB21-16BA-35B2-D0712AFED6C2}"/>
          </ac:cxnSpMkLst>
        </pc:cxnChg>
        <pc:cxnChg chg="mod">
          <ac:chgData name="Chen, Shuangliang" userId="fa03ab45-8485-4f92-8347-b389ac909c21" providerId="ADAL" clId="{27FD4865-FFF4-4168-B746-AC29E67143FC}" dt="2024-06-24T19:21:52.803" v="1459" actId="1582"/>
          <ac:cxnSpMkLst>
            <pc:docMk/>
            <pc:sldMk cId="0" sldId="261"/>
            <ac:cxnSpMk id="176" creationId="{623C2149-5D57-2A78-A354-935B447B9219}"/>
          </ac:cxnSpMkLst>
        </pc:cxnChg>
        <pc:cxnChg chg="mod">
          <ac:chgData name="Chen, Shuangliang" userId="fa03ab45-8485-4f92-8347-b389ac909c21" providerId="ADAL" clId="{27FD4865-FFF4-4168-B746-AC29E67143FC}" dt="2024-06-24T19:21:52.803" v="1459" actId="1582"/>
          <ac:cxnSpMkLst>
            <pc:docMk/>
            <pc:sldMk cId="0" sldId="261"/>
            <ac:cxnSpMk id="177" creationId="{A4A16460-10A0-9EC8-3F4F-CC4FB6A9AA28}"/>
          </ac:cxnSpMkLst>
        </pc:cxnChg>
        <pc:cxnChg chg="mod">
          <ac:chgData name="Chen, Shuangliang" userId="fa03ab45-8485-4f92-8347-b389ac909c21" providerId="ADAL" clId="{27FD4865-FFF4-4168-B746-AC29E67143FC}" dt="2024-06-24T19:21:52.803" v="1459" actId="1582"/>
          <ac:cxnSpMkLst>
            <pc:docMk/>
            <pc:sldMk cId="0" sldId="261"/>
            <ac:cxnSpMk id="178" creationId="{650AD998-BE2E-0DA4-0057-147A004C9B49}"/>
          </ac:cxnSpMkLst>
        </pc:cxnChg>
        <pc:cxnChg chg="mod">
          <ac:chgData name="Chen, Shuangliang" userId="fa03ab45-8485-4f92-8347-b389ac909c21" providerId="ADAL" clId="{27FD4865-FFF4-4168-B746-AC29E67143FC}" dt="2024-06-24T19:21:52.803" v="1459" actId="1582"/>
          <ac:cxnSpMkLst>
            <pc:docMk/>
            <pc:sldMk cId="0" sldId="261"/>
            <ac:cxnSpMk id="179" creationId="{67C36721-FB56-9E2A-7677-4EAAAC15A7C5}"/>
          </ac:cxnSpMkLst>
        </pc:cxnChg>
        <pc:cxnChg chg="mod">
          <ac:chgData name="Chen, Shuangliang" userId="fa03ab45-8485-4f92-8347-b389ac909c21" providerId="ADAL" clId="{27FD4865-FFF4-4168-B746-AC29E67143FC}" dt="2024-06-24T19:21:52.803" v="1459" actId="1582"/>
          <ac:cxnSpMkLst>
            <pc:docMk/>
            <pc:sldMk cId="0" sldId="261"/>
            <ac:cxnSpMk id="180" creationId="{E1E53DFE-B2B2-D409-1F9A-AE1057009467}"/>
          </ac:cxnSpMkLst>
        </pc:cxnChg>
        <pc:cxnChg chg="mod">
          <ac:chgData name="Chen, Shuangliang" userId="fa03ab45-8485-4f92-8347-b389ac909c21" providerId="ADAL" clId="{27FD4865-FFF4-4168-B746-AC29E67143FC}" dt="2024-06-24T19:21:52.803" v="1459" actId="1582"/>
          <ac:cxnSpMkLst>
            <pc:docMk/>
            <pc:sldMk cId="0" sldId="261"/>
            <ac:cxnSpMk id="181" creationId="{882C2E73-1FA7-B18C-169F-1223B88650BA}"/>
          </ac:cxnSpMkLst>
        </pc:cxnChg>
        <pc:cxnChg chg="mod">
          <ac:chgData name="Chen, Shuangliang" userId="fa03ab45-8485-4f92-8347-b389ac909c21" providerId="ADAL" clId="{27FD4865-FFF4-4168-B746-AC29E67143FC}" dt="2024-06-24T19:21:52.803" v="1459" actId="1582"/>
          <ac:cxnSpMkLst>
            <pc:docMk/>
            <pc:sldMk cId="0" sldId="261"/>
            <ac:cxnSpMk id="182" creationId="{16CDDFE6-2ED0-89D0-64C9-F27811C8E61A}"/>
          </ac:cxnSpMkLst>
        </pc:cxnChg>
        <pc:cxnChg chg="mod topLvl">
          <ac:chgData name="Chen, Shuangliang" userId="fa03ab45-8485-4f92-8347-b389ac909c21" providerId="ADAL" clId="{27FD4865-FFF4-4168-B746-AC29E67143FC}" dt="2024-06-24T19:21:52.803" v="1459" actId="1582"/>
          <ac:cxnSpMkLst>
            <pc:docMk/>
            <pc:sldMk cId="0" sldId="261"/>
            <ac:cxnSpMk id="183" creationId="{61C88B4B-48AB-52FF-D86A-BE59EAE61C29}"/>
          </ac:cxnSpMkLst>
        </pc:cxnChg>
        <pc:cxnChg chg="mod topLvl">
          <ac:chgData name="Chen, Shuangliang" userId="fa03ab45-8485-4f92-8347-b389ac909c21" providerId="ADAL" clId="{27FD4865-FFF4-4168-B746-AC29E67143FC}" dt="2024-06-24T19:21:52.803" v="1459" actId="1582"/>
          <ac:cxnSpMkLst>
            <pc:docMk/>
            <pc:sldMk cId="0" sldId="261"/>
            <ac:cxnSpMk id="185" creationId="{B4233B12-835A-2274-F3B8-24F2E2F7ACB3}"/>
          </ac:cxnSpMkLst>
        </pc:cxnChg>
        <pc:cxnChg chg="mod topLvl">
          <ac:chgData name="Chen, Shuangliang" userId="fa03ab45-8485-4f92-8347-b389ac909c21" providerId="ADAL" clId="{27FD4865-FFF4-4168-B746-AC29E67143FC}" dt="2024-06-24T19:21:52.803" v="1459" actId="1582"/>
          <ac:cxnSpMkLst>
            <pc:docMk/>
            <pc:sldMk cId="0" sldId="261"/>
            <ac:cxnSpMk id="186" creationId="{778232E7-389E-B55C-F8E7-80BE7B6361BD}"/>
          </ac:cxnSpMkLst>
        </pc:cxnChg>
        <pc:cxnChg chg="mod topLvl">
          <ac:chgData name="Chen, Shuangliang" userId="fa03ab45-8485-4f92-8347-b389ac909c21" providerId="ADAL" clId="{27FD4865-FFF4-4168-B746-AC29E67143FC}" dt="2024-06-24T19:21:52.803" v="1459" actId="1582"/>
          <ac:cxnSpMkLst>
            <pc:docMk/>
            <pc:sldMk cId="0" sldId="261"/>
            <ac:cxnSpMk id="187" creationId="{794F7D58-9A28-6C0A-E544-6B24242B7798}"/>
          </ac:cxnSpMkLst>
        </pc:cxnChg>
        <pc:cxnChg chg="mod topLvl">
          <ac:chgData name="Chen, Shuangliang" userId="fa03ab45-8485-4f92-8347-b389ac909c21" providerId="ADAL" clId="{27FD4865-FFF4-4168-B746-AC29E67143FC}" dt="2024-06-24T19:21:52.803" v="1459" actId="1582"/>
          <ac:cxnSpMkLst>
            <pc:docMk/>
            <pc:sldMk cId="0" sldId="261"/>
            <ac:cxnSpMk id="188" creationId="{F43E784D-E7C9-E487-DC65-4BEF1161CAF1}"/>
          </ac:cxnSpMkLst>
        </pc:cxnChg>
        <pc:cxnChg chg="mod topLvl">
          <ac:chgData name="Chen, Shuangliang" userId="fa03ab45-8485-4f92-8347-b389ac909c21" providerId="ADAL" clId="{27FD4865-FFF4-4168-B746-AC29E67143FC}" dt="2024-06-24T19:21:52.803" v="1459" actId="1582"/>
          <ac:cxnSpMkLst>
            <pc:docMk/>
            <pc:sldMk cId="0" sldId="261"/>
            <ac:cxnSpMk id="189" creationId="{8B350C71-C2B6-A93E-BDC5-D6547021AC2E}"/>
          </ac:cxnSpMkLst>
        </pc:cxnChg>
        <pc:cxnChg chg="mod topLvl">
          <ac:chgData name="Chen, Shuangliang" userId="fa03ab45-8485-4f92-8347-b389ac909c21" providerId="ADAL" clId="{27FD4865-FFF4-4168-B746-AC29E67143FC}" dt="2024-06-24T19:21:52.803" v="1459" actId="1582"/>
          <ac:cxnSpMkLst>
            <pc:docMk/>
            <pc:sldMk cId="0" sldId="261"/>
            <ac:cxnSpMk id="190" creationId="{4033A77B-9E61-824F-5B98-6FED111F5A6E}"/>
          </ac:cxnSpMkLst>
        </pc:cxnChg>
        <pc:cxnChg chg="mod topLvl">
          <ac:chgData name="Chen, Shuangliang" userId="fa03ab45-8485-4f92-8347-b389ac909c21" providerId="ADAL" clId="{27FD4865-FFF4-4168-B746-AC29E67143FC}" dt="2024-06-24T19:21:52.803" v="1459" actId="1582"/>
          <ac:cxnSpMkLst>
            <pc:docMk/>
            <pc:sldMk cId="0" sldId="261"/>
            <ac:cxnSpMk id="191" creationId="{51D399EB-C61A-5ED8-AFCB-0601A00289BE}"/>
          </ac:cxnSpMkLst>
        </pc:cxnChg>
        <pc:cxnChg chg="mod topLvl">
          <ac:chgData name="Chen, Shuangliang" userId="fa03ab45-8485-4f92-8347-b389ac909c21" providerId="ADAL" clId="{27FD4865-FFF4-4168-B746-AC29E67143FC}" dt="2024-06-24T19:21:52.803" v="1459" actId="1582"/>
          <ac:cxnSpMkLst>
            <pc:docMk/>
            <pc:sldMk cId="0" sldId="261"/>
            <ac:cxnSpMk id="192" creationId="{DC54F50F-CE5D-9EDE-C9C4-C14C851A6EDB}"/>
          </ac:cxnSpMkLst>
        </pc:cxnChg>
        <pc:cxnChg chg="mod topLvl">
          <ac:chgData name="Chen, Shuangliang" userId="fa03ab45-8485-4f92-8347-b389ac909c21" providerId="ADAL" clId="{27FD4865-FFF4-4168-B746-AC29E67143FC}" dt="2024-06-24T19:21:52.803" v="1459" actId="1582"/>
          <ac:cxnSpMkLst>
            <pc:docMk/>
            <pc:sldMk cId="0" sldId="261"/>
            <ac:cxnSpMk id="193" creationId="{DA09F2A2-E822-2C14-7A70-1BDE2AF7E154}"/>
          </ac:cxnSpMkLst>
        </pc:cxnChg>
        <pc:cxnChg chg="mod topLvl">
          <ac:chgData name="Chen, Shuangliang" userId="fa03ab45-8485-4f92-8347-b389ac909c21" providerId="ADAL" clId="{27FD4865-FFF4-4168-B746-AC29E67143FC}" dt="2024-06-24T19:21:52.803" v="1459" actId="1582"/>
          <ac:cxnSpMkLst>
            <pc:docMk/>
            <pc:sldMk cId="0" sldId="261"/>
            <ac:cxnSpMk id="194" creationId="{1969352D-F900-5626-7C39-6CE60F064926}"/>
          </ac:cxnSpMkLst>
        </pc:cxnChg>
        <pc:cxnChg chg="mod topLvl">
          <ac:chgData name="Chen, Shuangliang" userId="fa03ab45-8485-4f92-8347-b389ac909c21" providerId="ADAL" clId="{27FD4865-FFF4-4168-B746-AC29E67143FC}" dt="2024-06-24T19:21:52.803" v="1459" actId="1582"/>
          <ac:cxnSpMkLst>
            <pc:docMk/>
            <pc:sldMk cId="0" sldId="261"/>
            <ac:cxnSpMk id="195" creationId="{DD4755DA-7792-AE8C-FC40-DDC740FB6BCA}"/>
          </ac:cxnSpMkLst>
        </pc:cxnChg>
        <pc:cxnChg chg="mod topLvl">
          <ac:chgData name="Chen, Shuangliang" userId="fa03ab45-8485-4f92-8347-b389ac909c21" providerId="ADAL" clId="{27FD4865-FFF4-4168-B746-AC29E67143FC}" dt="2024-06-24T19:21:52.803" v="1459" actId="1582"/>
          <ac:cxnSpMkLst>
            <pc:docMk/>
            <pc:sldMk cId="0" sldId="261"/>
            <ac:cxnSpMk id="196" creationId="{794CF24C-54E5-235C-0FA1-6720D92767BC}"/>
          </ac:cxnSpMkLst>
        </pc:cxnChg>
        <pc:cxnChg chg="mod topLvl">
          <ac:chgData name="Chen, Shuangliang" userId="fa03ab45-8485-4f92-8347-b389ac909c21" providerId="ADAL" clId="{27FD4865-FFF4-4168-B746-AC29E67143FC}" dt="2024-06-24T19:21:52.803" v="1459" actId="1582"/>
          <ac:cxnSpMkLst>
            <pc:docMk/>
            <pc:sldMk cId="0" sldId="261"/>
            <ac:cxnSpMk id="198" creationId="{BAC67BA6-A897-4061-BBB8-DA93E3A4068B}"/>
          </ac:cxnSpMkLst>
        </pc:cxnChg>
        <pc:cxnChg chg="mod topLvl">
          <ac:chgData name="Chen, Shuangliang" userId="fa03ab45-8485-4f92-8347-b389ac909c21" providerId="ADAL" clId="{27FD4865-FFF4-4168-B746-AC29E67143FC}" dt="2024-06-24T19:21:52.803" v="1459" actId="1582"/>
          <ac:cxnSpMkLst>
            <pc:docMk/>
            <pc:sldMk cId="0" sldId="261"/>
            <ac:cxnSpMk id="199" creationId="{F9459AFB-CDD1-817B-B132-2ACD365412A6}"/>
          </ac:cxnSpMkLst>
        </pc:cxnChg>
        <pc:cxnChg chg="mod topLvl">
          <ac:chgData name="Chen, Shuangliang" userId="fa03ab45-8485-4f92-8347-b389ac909c21" providerId="ADAL" clId="{27FD4865-FFF4-4168-B746-AC29E67143FC}" dt="2024-06-24T19:21:52.803" v="1459" actId="1582"/>
          <ac:cxnSpMkLst>
            <pc:docMk/>
            <pc:sldMk cId="0" sldId="261"/>
            <ac:cxnSpMk id="200" creationId="{8F029A66-EA70-E3F8-A6F5-4B7E6C8F1732}"/>
          </ac:cxnSpMkLst>
        </pc:cxnChg>
        <pc:cxnChg chg="mod topLvl">
          <ac:chgData name="Chen, Shuangliang" userId="fa03ab45-8485-4f92-8347-b389ac909c21" providerId="ADAL" clId="{27FD4865-FFF4-4168-B746-AC29E67143FC}" dt="2024-06-24T19:21:52.803" v="1459" actId="1582"/>
          <ac:cxnSpMkLst>
            <pc:docMk/>
            <pc:sldMk cId="0" sldId="261"/>
            <ac:cxnSpMk id="201" creationId="{F4FD4513-F0BE-199C-2EAB-000AEBFC5874}"/>
          </ac:cxnSpMkLst>
        </pc:cxnChg>
        <pc:cxnChg chg="mod topLvl">
          <ac:chgData name="Chen, Shuangliang" userId="fa03ab45-8485-4f92-8347-b389ac909c21" providerId="ADAL" clId="{27FD4865-FFF4-4168-B746-AC29E67143FC}" dt="2024-06-24T19:21:52.803" v="1459" actId="1582"/>
          <ac:cxnSpMkLst>
            <pc:docMk/>
            <pc:sldMk cId="0" sldId="261"/>
            <ac:cxnSpMk id="202" creationId="{7A57D942-181D-8D2B-5FE2-259CD877C1A1}"/>
          </ac:cxnSpMkLst>
        </pc:cxnChg>
        <pc:cxnChg chg="mod topLvl">
          <ac:chgData name="Chen, Shuangliang" userId="fa03ab45-8485-4f92-8347-b389ac909c21" providerId="ADAL" clId="{27FD4865-FFF4-4168-B746-AC29E67143FC}" dt="2024-06-24T19:21:52.803" v="1459" actId="1582"/>
          <ac:cxnSpMkLst>
            <pc:docMk/>
            <pc:sldMk cId="0" sldId="261"/>
            <ac:cxnSpMk id="203" creationId="{42DE8166-8C11-070C-F4EF-BAA6E9050679}"/>
          </ac:cxnSpMkLst>
        </pc:cxnChg>
        <pc:cxnChg chg="mod topLvl">
          <ac:chgData name="Chen, Shuangliang" userId="fa03ab45-8485-4f92-8347-b389ac909c21" providerId="ADAL" clId="{27FD4865-FFF4-4168-B746-AC29E67143FC}" dt="2024-06-24T19:21:52.803" v="1459" actId="1582"/>
          <ac:cxnSpMkLst>
            <pc:docMk/>
            <pc:sldMk cId="0" sldId="261"/>
            <ac:cxnSpMk id="204" creationId="{DA0724CC-E7BE-946D-094C-2BD69FA4CE5A}"/>
          </ac:cxnSpMkLst>
        </pc:cxnChg>
        <pc:cxnChg chg="mod topLvl">
          <ac:chgData name="Chen, Shuangliang" userId="fa03ab45-8485-4f92-8347-b389ac909c21" providerId="ADAL" clId="{27FD4865-FFF4-4168-B746-AC29E67143FC}" dt="2024-06-24T19:21:52.803" v="1459" actId="1582"/>
          <ac:cxnSpMkLst>
            <pc:docMk/>
            <pc:sldMk cId="0" sldId="261"/>
            <ac:cxnSpMk id="208" creationId="{437B805C-D314-5306-5529-23541D21E6FD}"/>
          </ac:cxnSpMkLst>
        </pc:cxnChg>
        <pc:cxnChg chg="mod topLvl">
          <ac:chgData name="Chen, Shuangliang" userId="fa03ab45-8485-4f92-8347-b389ac909c21" providerId="ADAL" clId="{27FD4865-FFF4-4168-B746-AC29E67143FC}" dt="2024-06-24T19:21:52.803" v="1459" actId="1582"/>
          <ac:cxnSpMkLst>
            <pc:docMk/>
            <pc:sldMk cId="0" sldId="261"/>
            <ac:cxnSpMk id="209" creationId="{898431E9-4439-7937-5AC7-AD9B65DAB4DC}"/>
          </ac:cxnSpMkLst>
        </pc:cxnChg>
        <pc:cxnChg chg="mod topLvl">
          <ac:chgData name="Chen, Shuangliang" userId="fa03ab45-8485-4f92-8347-b389ac909c21" providerId="ADAL" clId="{27FD4865-FFF4-4168-B746-AC29E67143FC}" dt="2024-06-24T19:21:52.803" v="1459" actId="1582"/>
          <ac:cxnSpMkLst>
            <pc:docMk/>
            <pc:sldMk cId="0" sldId="261"/>
            <ac:cxnSpMk id="210" creationId="{C24C3FE8-48AB-560D-17E6-133E1ED50E21}"/>
          </ac:cxnSpMkLst>
        </pc:cxnChg>
        <pc:cxnChg chg="mod topLvl">
          <ac:chgData name="Chen, Shuangliang" userId="fa03ab45-8485-4f92-8347-b389ac909c21" providerId="ADAL" clId="{27FD4865-FFF4-4168-B746-AC29E67143FC}" dt="2024-06-24T19:21:52.803" v="1459" actId="1582"/>
          <ac:cxnSpMkLst>
            <pc:docMk/>
            <pc:sldMk cId="0" sldId="261"/>
            <ac:cxnSpMk id="211" creationId="{6FE76A25-BAE3-A3C6-2DED-2C3F4B0D6506}"/>
          </ac:cxnSpMkLst>
        </pc:cxnChg>
        <pc:cxnChg chg="mod topLvl">
          <ac:chgData name="Chen, Shuangliang" userId="fa03ab45-8485-4f92-8347-b389ac909c21" providerId="ADAL" clId="{27FD4865-FFF4-4168-B746-AC29E67143FC}" dt="2024-06-24T19:21:52.803" v="1459" actId="1582"/>
          <ac:cxnSpMkLst>
            <pc:docMk/>
            <pc:sldMk cId="0" sldId="261"/>
            <ac:cxnSpMk id="212" creationId="{AE41BABD-48F8-D003-D3AF-5C836ECCE798}"/>
          </ac:cxnSpMkLst>
        </pc:cxnChg>
        <pc:cxnChg chg="mod topLvl">
          <ac:chgData name="Chen, Shuangliang" userId="fa03ab45-8485-4f92-8347-b389ac909c21" providerId="ADAL" clId="{27FD4865-FFF4-4168-B746-AC29E67143FC}" dt="2024-06-24T19:21:52.803" v="1459" actId="1582"/>
          <ac:cxnSpMkLst>
            <pc:docMk/>
            <pc:sldMk cId="0" sldId="261"/>
            <ac:cxnSpMk id="213" creationId="{4D5FC331-DA68-4BFC-0BCF-788152E2D100}"/>
          </ac:cxnSpMkLst>
        </pc:cxnChg>
        <pc:cxnChg chg="mod topLvl">
          <ac:chgData name="Chen, Shuangliang" userId="fa03ab45-8485-4f92-8347-b389ac909c21" providerId="ADAL" clId="{27FD4865-FFF4-4168-B746-AC29E67143FC}" dt="2024-06-24T19:21:52.803" v="1459" actId="1582"/>
          <ac:cxnSpMkLst>
            <pc:docMk/>
            <pc:sldMk cId="0" sldId="261"/>
            <ac:cxnSpMk id="214" creationId="{F2A41538-0BAC-2710-3597-25A240478A1D}"/>
          </ac:cxnSpMkLst>
        </pc:cxnChg>
        <pc:cxnChg chg="mod topLvl">
          <ac:chgData name="Chen, Shuangliang" userId="fa03ab45-8485-4f92-8347-b389ac909c21" providerId="ADAL" clId="{27FD4865-FFF4-4168-B746-AC29E67143FC}" dt="2024-06-24T19:21:52.803" v="1459" actId="1582"/>
          <ac:cxnSpMkLst>
            <pc:docMk/>
            <pc:sldMk cId="0" sldId="261"/>
            <ac:cxnSpMk id="216" creationId="{7C8F469B-AB6A-6977-9A2E-376999F65F1B}"/>
          </ac:cxnSpMkLst>
        </pc:cxnChg>
        <pc:cxnChg chg="mod topLvl">
          <ac:chgData name="Chen, Shuangliang" userId="fa03ab45-8485-4f92-8347-b389ac909c21" providerId="ADAL" clId="{27FD4865-FFF4-4168-B746-AC29E67143FC}" dt="2024-06-24T19:21:52.803" v="1459" actId="1582"/>
          <ac:cxnSpMkLst>
            <pc:docMk/>
            <pc:sldMk cId="0" sldId="261"/>
            <ac:cxnSpMk id="217" creationId="{FFBD8C01-4F75-7F71-4A68-09851997A338}"/>
          </ac:cxnSpMkLst>
        </pc:cxnChg>
        <pc:cxnChg chg="mod topLvl">
          <ac:chgData name="Chen, Shuangliang" userId="fa03ab45-8485-4f92-8347-b389ac909c21" providerId="ADAL" clId="{27FD4865-FFF4-4168-B746-AC29E67143FC}" dt="2024-06-24T19:21:52.803" v="1459" actId="1582"/>
          <ac:cxnSpMkLst>
            <pc:docMk/>
            <pc:sldMk cId="0" sldId="261"/>
            <ac:cxnSpMk id="218" creationId="{517188EC-1E3A-EF43-5198-F7753F5A2B94}"/>
          </ac:cxnSpMkLst>
        </pc:cxnChg>
        <pc:cxnChg chg="mod topLvl">
          <ac:chgData name="Chen, Shuangliang" userId="fa03ab45-8485-4f92-8347-b389ac909c21" providerId="ADAL" clId="{27FD4865-FFF4-4168-B746-AC29E67143FC}" dt="2024-06-24T19:21:52.803" v="1459" actId="1582"/>
          <ac:cxnSpMkLst>
            <pc:docMk/>
            <pc:sldMk cId="0" sldId="261"/>
            <ac:cxnSpMk id="219" creationId="{DF95F621-2777-8650-589B-B6F8B7CBC30B}"/>
          </ac:cxnSpMkLst>
        </pc:cxnChg>
        <pc:cxnChg chg="mod topLvl">
          <ac:chgData name="Chen, Shuangliang" userId="fa03ab45-8485-4f92-8347-b389ac909c21" providerId="ADAL" clId="{27FD4865-FFF4-4168-B746-AC29E67143FC}" dt="2024-06-24T19:21:52.803" v="1459" actId="1582"/>
          <ac:cxnSpMkLst>
            <pc:docMk/>
            <pc:sldMk cId="0" sldId="261"/>
            <ac:cxnSpMk id="220" creationId="{D85D9C6C-B5D6-9AB5-6818-539D3C4A9EEE}"/>
          </ac:cxnSpMkLst>
        </pc:cxnChg>
        <pc:cxnChg chg="mod topLvl">
          <ac:chgData name="Chen, Shuangliang" userId="fa03ab45-8485-4f92-8347-b389ac909c21" providerId="ADAL" clId="{27FD4865-FFF4-4168-B746-AC29E67143FC}" dt="2024-06-24T19:21:52.803" v="1459" actId="1582"/>
          <ac:cxnSpMkLst>
            <pc:docMk/>
            <pc:sldMk cId="0" sldId="261"/>
            <ac:cxnSpMk id="221" creationId="{29B613AC-394B-F0CF-0FCB-514EEAFE1DF1}"/>
          </ac:cxnSpMkLst>
        </pc:cxnChg>
        <pc:cxnChg chg="mod topLvl">
          <ac:chgData name="Chen, Shuangliang" userId="fa03ab45-8485-4f92-8347-b389ac909c21" providerId="ADAL" clId="{27FD4865-FFF4-4168-B746-AC29E67143FC}" dt="2024-06-24T19:21:52.803" v="1459" actId="1582"/>
          <ac:cxnSpMkLst>
            <pc:docMk/>
            <pc:sldMk cId="0" sldId="261"/>
            <ac:cxnSpMk id="222" creationId="{D33A2006-846C-4F58-8AFB-50635D8F832C}"/>
          </ac:cxnSpMkLst>
        </pc:cxnChg>
      </pc:sldChg>
      <pc:sldChg chg="modNotesTx">
        <pc:chgData name="Chen, Shuangliang" userId="fa03ab45-8485-4f92-8347-b389ac909c21" providerId="ADAL" clId="{27FD4865-FFF4-4168-B746-AC29E67143FC}" dt="2024-06-25T18:16:09.829" v="2925" actId="20577"/>
        <pc:sldMkLst>
          <pc:docMk/>
          <pc:sldMk cId="0" sldId="262"/>
        </pc:sldMkLst>
      </pc:sldChg>
      <pc:sldChg chg="addSp delSp modSp mod addAnim delAnim modAnim modNotesTx">
        <pc:chgData name="Chen, Shuangliang" userId="fa03ab45-8485-4f92-8347-b389ac909c21" providerId="ADAL" clId="{27FD4865-FFF4-4168-B746-AC29E67143FC}" dt="2024-06-25T18:17:10.382" v="3026" actId="20577"/>
        <pc:sldMkLst>
          <pc:docMk/>
          <pc:sldMk cId="0" sldId="263"/>
        </pc:sldMkLst>
        <pc:spChg chg="mod">
          <ac:chgData name="Chen, Shuangliang" userId="fa03ab45-8485-4f92-8347-b389ac909c21" providerId="ADAL" clId="{27FD4865-FFF4-4168-B746-AC29E67143FC}" dt="2024-06-24T19:17:34.025" v="1443" actId="1076"/>
          <ac:spMkLst>
            <pc:docMk/>
            <pc:sldMk cId="0" sldId="263"/>
            <ac:spMk id="22" creationId="{86820E46-A35F-1C6B-887E-CF7A46611CBA}"/>
          </ac:spMkLst>
        </pc:spChg>
        <pc:spChg chg="mod">
          <ac:chgData name="Chen, Shuangliang" userId="fa03ab45-8485-4f92-8347-b389ac909c21" providerId="ADAL" clId="{27FD4865-FFF4-4168-B746-AC29E67143FC}" dt="2024-06-24T19:17:46.031" v="1447" actId="1076"/>
          <ac:spMkLst>
            <pc:docMk/>
            <pc:sldMk cId="0" sldId="263"/>
            <ac:spMk id="23" creationId="{001B0577-8948-6CC3-36EB-2055E2059918}"/>
          </ac:spMkLst>
        </pc:spChg>
        <pc:spChg chg="add del mod">
          <ac:chgData name="Chen, Shuangliang" userId="fa03ab45-8485-4f92-8347-b389ac909c21" providerId="ADAL" clId="{27FD4865-FFF4-4168-B746-AC29E67143FC}" dt="2024-06-24T19:17:34.025" v="1443" actId="1076"/>
          <ac:spMkLst>
            <pc:docMk/>
            <pc:sldMk cId="0" sldId="263"/>
            <ac:spMk id="26" creationId="{F11ED2C3-2304-1D73-024A-E88C329ACD59}"/>
          </ac:spMkLst>
        </pc:spChg>
        <pc:spChg chg="mod">
          <ac:chgData name="Chen, Shuangliang" userId="fa03ab45-8485-4f92-8347-b389ac909c21" providerId="ADAL" clId="{27FD4865-FFF4-4168-B746-AC29E67143FC}" dt="2024-06-24T18:29:04.453" v="1166" actId="1076"/>
          <ac:spMkLst>
            <pc:docMk/>
            <pc:sldMk cId="0" sldId="263"/>
            <ac:spMk id="27" creationId="{7A35EA9A-28DA-D928-1819-AA8B9DE78B6F}"/>
          </ac:spMkLst>
        </pc:spChg>
        <pc:spChg chg="add mod">
          <ac:chgData name="Chen, Shuangliang" userId="fa03ab45-8485-4f92-8347-b389ac909c21" providerId="ADAL" clId="{27FD4865-FFF4-4168-B746-AC29E67143FC}" dt="2024-06-24T19:17:34.025" v="1443" actId="1076"/>
          <ac:spMkLst>
            <pc:docMk/>
            <pc:sldMk cId="0" sldId="263"/>
            <ac:spMk id="28" creationId="{F0817BF7-5260-7946-E251-8889CC9E1660}"/>
          </ac:spMkLst>
        </pc:spChg>
        <pc:spChg chg="add mod">
          <ac:chgData name="Chen, Shuangliang" userId="fa03ab45-8485-4f92-8347-b389ac909c21" providerId="ADAL" clId="{27FD4865-FFF4-4168-B746-AC29E67143FC}" dt="2024-06-24T19:17:34.025" v="1443" actId="1076"/>
          <ac:spMkLst>
            <pc:docMk/>
            <pc:sldMk cId="0" sldId="263"/>
            <ac:spMk id="29" creationId="{B7866111-156F-10C5-FE54-AA7C44AE4E05}"/>
          </ac:spMkLst>
        </pc:spChg>
        <pc:spChg chg="add mod">
          <ac:chgData name="Chen, Shuangliang" userId="fa03ab45-8485-4f92-8347-b389ac909c21" providerId="ADAL" clId="{27FD4865-FFF4-4168-B746-AC29E67143FC}" dt="2024-06-24T19:11:30.535" v="1406" actId="571"/>
          <ac:spMkLst>
            <pc:docMk/>
            <pc:sldMk cId="0" sldId="263"/>
            <ac:spMk id="31" creationId="{5CEEA4C7-7709-1588-8CD8-28529B4846B4}"/>
          </ac:spMkLst>
        </pc:spChg>
        <pc:spChg chg="add mod">
          <ac:chgData name="Chen, Shuangliang" userId="fa03ab45-8485-4f92-8347-b389ac909c21" providerId="ADAL" clId="{27FD4865-FFF4-4168-B746-AC29E67143FC}" dt="2024-06-24T19:11:30.535" v="1406" actId="571"/>
          <ac:spMkLst>
            <pc:docMk/>
            <pc:sldMk cId="0" sldId="263"/>
            <ac:spMk id="32" creationId="{8F5AEBFD-2E92-4362-2944-D10EB655A098}"/>
          </ac:spMkLst>
        </pc:spChg>
        <pc:spChg chg="mod">
          <ac:chgData name="Chen, Shuangliang" userId="fa03ab45-8485-4f92-8347-b389ac909c21" providerId="ADAL" clId="{27FD4865-FFF4-4168-B746-AC29E67143FC}" dt="2024-06-24T19:17:24.349" v="1442" actId="14100"/>
          <ac:spMkLst>
            <pc:docMk/>
            <pc:sldMk cId="0" sldId="263"/>
            <ac:spMk id="121" creationId="{00000000-0000-0000-0000-000000000000}"/>
          </ac:spMkLst>
        </pc:spChg>
        <pc:grpChg chg="mod">
          <ac:chgData name="Chen, Shuangliang" userId="fa03ab45-8485-4f92-8347-b389ac909c21" providerId="ADAL" clId="{27FD4865-FFF4-4168-B746-AC29E67143FC}" dt="2024-06-24T18:28:50.477" v="1164" actId="1076"/>
          <ac:grpSpMkLst>
            <pc:docMk/>
            <pc:sldMk cId="0" sldId="263"/>
            <ac:grpSpMk id="4" creationId="{537BFBDE-3345-7ADF-3A32-7A7B2783420E}"/>
          </ac:grpSpMkLst>
        </pc:grpChg>
        <pc:grpChg chg="mod">
          <ac:chgData name="Chen, Shuangliang" userId="fa03ab45-8485-4f92-8347-b389ac909c21" providerId="ADAL" clId="{27FD4865-FFF4-4168-B746-AC29E67143FC}" dt="2024-06-24T18:28:50.477" v="1164" actId="1076"/>
          <ac:grpSpMkLst>
            <pc:docMk/>
            <pc:sldMk cId="0" sldId="263"/>
            <ac:grpSpMk id="24" creationId="{9CDCDBBA-BE63-489F-7255-E266EFB75A80}"/>
          </ac:grpSpMkLst>
        </pc:grpChg>
        <pc:grpChg chg="mod">
          <ac:chgData name="Chen, Shuangliang" userId="fa03ab45-8485-4f92-8347-b389ac909c21" providerId="ADAL" clId="{27FD4865-FFF4-4168-B746-AC29E67143FC}" dt="2024-06-24T18:28:50.477" v="1164" actId="1076"/>
          <ac:grpSpMkLst>
            <pc:docMk/>
            <pc:sldMk cId="0" sldId="263"/>
            <ac:grpSpMk id="25" creationId="{6CF58EA9-091B-6142-A65F-17869FC3317F}"/>
          </ac:grpSpMkLst>
        </pc:grpChg>
        <pc:grpChg chg="add mod">
          <ac:chgData name="Chen, Shuangliang" userId="fa03ab45-8485-4f92-8347-b389ac909c21" providerId="ADAL" clId="{27FD4865-FFF4-4168-B746-AC29E67143FC}" dt="2024-06-24T19:10:40.192" v="1392" actId="164"/>
          <ac:grpSpMkLst>
            <pc:docMk/>
            <pc:sldMk cId="0" sldId="263"/>
            <ac:grpSpMk id="30" creationId="{5F83514F-008C-4DC5-B1D4-034BBDD5B455}"/>
          </ac:grpSpMkLst>
        </pc:grpChg>
        <pc:picChg chg="del">
          <ac:chgData name="Chen, Shuangliang" userId="fa03ab45-8485-4f92-8347-b389ac909c21" providerId="ADAL" clId="{27FD4865-FFF4-4168-B746-AC29E67143FC}" dt="2024-06-24T18:28:35.046" v="1161" actId="478"/>
          <ac:picMkLst>
            <pc:docMk/>
            <pc:sldMk cId="0" sldId="263"/>
            <ac:picMk id="124" creationId="{00000000-0000-0000-0000-000000000000}"/>
          </ac:picMkLst>
        </pc:picChg>
      </pc:sldChg>
      <pc:sldChg chg="addSp delSp modSp mod delAnim modAnim modNotesTx">
        <pc:chgData name="Chen, Shuangliang" userId="fa03ab45-8485-4f92-8347-b389ac909c21" providerId="ADAL" clId="{27FD4865-FFF4-4168-B746-AC29E67143FC}" dt="2024-06-26T15:53:34.765" v="3361" actId="20577"/>
        <pc:sldMkLst>
          <pc:docMk/>
          <pc:sldMk cId="0" sldId="264"/>
        </pc:sldMkLst>
        <pc:spChg chg="add mod">
          <ac:chgData name="Chen, Shuangliang" userId="fa03ab45-8485-4f92-8347-b389ac909c21" providerId="ADAL" clId="{27FD4865-FFF4-4168-B746-AC29E67143FC}" dt="2024-06-24T18:37:41.261" v="1203" actId="1038"/>
          <ac:spMkLst>
            <pc:docMk/>
            <pc:sldMk cId="0" sldId="264"/>
            <ac:spMk id="15" creationId="{6E987096-CEB1-CE6B-BF65-3A7F09442964}"/>
          </ac:spMkLst>
        </pc:spChg>
        <pc:spChg chg="add mod">
          <ac:chgData name="Chen, Shuangliang" userId="fa03ab45-8485-4f92-8347-b389ac909c21" providerId="ADAL" clId="{27FD4865-FFF4-4168-B746-AC29E67143FC}" dt="2024-06-24T18:37:51.909" v="1213" actId="20577"/>
          <ac:spMkLst>
            <pc:docMk/>
            <pc:sldMk cId="0" sldId="264"/>
            <ac:spMk id="17" creationId="{3BDD15E3-707C-4B76-4BA4-AF3547406E04}"/>
          </ac:spMkLst>
        </pc:spChg>
        <pc:spChg chg="add mod">
          <ac:chgData name="Chen, Shuangliang" userId="fa03ab45-8485-4f92-8347-b389ac909c21" providerId="ADAL" clId="{27FD4865-FFF4-4168-B746-AC29E67143FC}" dt="2024-06-24T18:38:05.234" v="1222" actId="20577"/>
          <ac:spMkLst>
            <pc:docMk/>
            <pc:sldMk cId="0" sldId="264"/>
            <ac:spMk id="18" creationId="{C931B7C0-59EF-3B8B-176E-63213D249C49}"/>
          </ac:spMkLst>
        </pc:spChg>
        <pc:spChg chg="mod">
          <ac:chgData name="Chen, Shuangliang" userId="fa03ab45-8485-4f92-8347-b389ac909c21" providerId="ADAL" clId="{27FD4865-FFF4-4168-B746-AC29E67143FC}" dt="2024-06-25T16:43:26.579" v="2593" actId="1076"/>
          <ac:spMkLst>
            <pc:docMk/>
            <pc:sldMk cId="0" sldId="264"/>
            <ac:spMk id="21" creationId="{201373A1-87A9-50D9-BC75-F7BCB2B24E19}"/>
          </ac:spMkLst>
        </pc:spChg>
        <pc:spChg chg="mod">
          <ac:chgData name="Chen, Shuangliang" userId="fa03ab45-8485-4f92-8347-b389ac909c21" providerId="ADAL" clId="{27FD4865-FFF4-4168-B746-AC29E67143FC}" dt="2024-06-25T16:44:11.512" v="2602" actId="1076"/>
          <ac:spMkLst>
            <pc:docMk/>
            <pc:sldMk cId="0" sldId="264"/>
            <ac:spMk id="29" creationId="{F931DB79-9120-6B97-D33C-1436A430B54C}"/>
          </ac:spMkLst>
        </pc:spChg>
        <pc:grpChg chg="del">
          <ac:chgData name="Chen, Shuangliang" userId="fa03ab45-8485-4f92-8347-b389ac909c21" providerId="ADAL" clId="{27FD4865-FFF4-4168-B746-AC29E67143FC}" dt="2024-06-24T18:36:11.149" v="1178" actId="478"/>
          <ac:grpSpMkLst>
            <pc:docMk/>
            <pc:sldMk cId="0" sldId="264"/>
            <ac:grpSpMk id="24" creationId="{97F029A0-6757-5A1E-B18B-06DC2136A5DA}"/>
          </ac:grpSpMkLst>
        </pc:grpChg>
        <pc:graphicFrameChg chg="add mod ord">
          <ac:chgData name="Chen, Shuangliang" userId="fa03ab45-8485-4f92-8347-b389ac909c21" providerId="ADAL" clId="{27FD4865-FFF4-4168-B746-AC29E67143FC}" dt="2024-06-24T18:36:54.005" v="1188" actId="14100"/>
          <ac:graphicFrameMkLst>
            <pc:docMk/>
            <pc:sldMk cId="0" sldId="264"/>
            <ac:graphicFrameMk id="14" creationId="{B00F983B-7F83-7C95-AF91-BE739E4CAEA2}"/>
          </ac:graphicFrameMkLst>
        </pc:graphicFrameChg>
        <pc:cxnChg chg="mod">
          <ac:chgData name="Chen, Shuangliang" userId="fa03ab45-8485-4f92-8347-b389ac909c21" providerId="ADAL" clId="{27FD4865-FFF4-4168-B746-AC29E67143FC}" dt="2024-06-25T16:43:18.573" v="2592" actId="208"/>
          <ac:cxnSpMkLst>
            <pc:docMk/>
            <pc:sldMk cId="0" sldId="264"/>
            <ac:cxnSpMk id="12" creationId="{5C610A6E-DE68-D90F-0ED6-0C6D1F23625B}"/>
          </ac:cxnSpMkLst>
        </pc:cxnChg>
      </pc:sldChg>
      <pc:sldChg chg="addSp delSp modSp mod delAnim modAnim modNotesTx">
        <pc:chgData name="Chen, Shuangliang" userId="fa03ab45-8485-4f92-8347-b389ac909c21" providerId="ADAL" clId="{27FD4865-FFF4-4168-B746-AC29E67143FC}" dt="2024-06-26T15:53:56.116" v="3363" actId="20577"/>
        <pc:sldMkLst>
          <pc:docMk/>
          <pc:sldMk cId="0" sldId="265"/>
        </pc:sldMkLst>
        <pc:spChg chg="mod">
          <ac:chgData name="Chen, Shuangliang" userId="fa03ab45-8485-4f92-8347-b389ac909c21" providerId="ADAL" clId="{27FD4865-FFF4-4168-B746-AC29E67143FC}" dt="2024-06-24T19:28:12.006" v="1580" actId="1076"/>
          <ac:spMkLst>
            <pc:docMk/>
            <pc:sldMk cId="0" sldId="265"/>
            <ac:spMk id="4" creationId="{31D47A82-3444-D8AD-77AF-59E995619891}"/>
          </ac:spMkLst>
        </pc:spChg>
        <pc:spChg chg="del mod">
          <ac:chgData name="Chen, Shuangliang" userId="fa03ab45-8485-4f92-8347-b389ac909c21" providerId="ADAL" clId="{27FD4865-FFF4-4168-B746-AC29E67143FC}" dt="2024-06-24T19:31:41.065" v="1754" actId="478"/>
          <ac:spMkLst>
            <pc:docMk/>
            <pc:sldMk cId="0" sldId="265"/>
            <ac:spMk id="5" creationId="{95A91388-C7EE-A5DA-6DAA-3C48F5209B74}"/>
          </ac:spMkLst>
        </pc:spChg>
        <pc:spChg chg="mod">
          <ac:chgData name="Chen, Shuangliang" userId="fa03ab45-8485-4f92-8347-b389ac909c21" providerId="ADAL" clId="{27FD4865-FFF4-4168-B746-AC29E67143FC}" dt="2024-06-24T19:28:12.006" v="1580" actId="1076"/>
          <ac:spMkLst>
            <pc:docMk/>
            <pc:sldMk cId="0" sldId="265"/>
            <ac:spMk id="6" creationId="{20673F00-8DCA-BA59-DC99-DD8350C5AF1C}"/>
          </ac:spMkLst>
        </pc:spChg>
        <pc:spChg chg="del mod">
          <ac:chgData name="Chen, Shuangliang" userId="fa03ab45-8485-4f92-8347-b389ac909c21" providerId="ADAL" clId="{27FD4865-FFF4-4168-B746-AC29E67143FC}" dt="2024-06-24T19:31:42.253" v="1755" actId="478"/>
          <ac:spMkLst>
            <pc:docMk/>
            <pc:sldMk cId="0" sldId="265"/>
            <ac:spMk id="7" creationId="{F16AA35B-1410-AD93-FD35-F535824112A4}"/>
          </ac:spMkLst>
        </pc:spChg>
        <pc:spChg chg="add mod">
          <ac:chgData name="Chen, Shuangliang" userId="fa03ab45-8485-4f92-8347-b389ac909c21" providerId="ADAL" clId="{27FD4865-FFF4-4168-B746-AC29E67143FC}" dt="2024-06-24T19:34:24.551" v="1779" actId="207"/>
          <ac:spMkLst>
            <pc:docMk/>
            <pc:sldMk cId="0" sldId="265"/>
            <ac:spMk id="51" creationId="{B3AFB2B5-6111-44F8-A1F5-B0214E9B5659}"/>
          </ac:spMkLst>
        </pc:spChg>
        <pc:spChg chg="add mod">
          <ac:chgData name="Chen, Shuangliang" userId="fa03ab45-8485-4f92-8347-b389ac909c21" providerId="ADAL" clId="{27FD4865-FFF4-4168-B746-AC29E67143FC}" dt="2024-06-24T19:34:28.694" v="1780" actId="207"/>
          <ac:spMkLst>
            <pc:docMk/>
            <pc:sldMk cId="0" sldId="265"/>
            <ac:spMk id="53" creationId="{76FF1348-D108-43BE-A945-DD8D0F1248C7}"/>
          </ac:spMkLst>
        </pc:spChg>
        <pc:spChg chg="add del mod">
          <ac:chgData name="Chen, Shuangliang" userId="fa03ab45-8485-4f92-8347-b389ac909c21" providerId="ADAL" clId="{27FD4865-FFF4-4168-B746-AC29E67143FC}" dt="2024-06-24T19:32:20.735" v="1765" actId="478"/>
          <ac:spMkLst>
            <pc:docMk/>
            <pc:sldMk cId="0" sldId="265"/>
            <ac:spMk id="59" creationId="{3A657F03-7CE8-4F02-F87C-D24E5AEC7377}"/>
          </ac:spMkLst>
        </pc:spChg>
        <pc:spChg chg="mod">
          <ac:chgData name="Chen, Shuangliang" userId="fa03ab45-8485-4f92-8347-b389ac909c21" providerId="ADAL" clId="{27FD4865-FFF4-4168-B746-AC29E67143FC}" dt="2024-06-24T19:28:20.524" v="1584" actId="27636"/>
          <ac:spMkLst>
            <pc:docMk/>
            <pc:sldMk cId="0" sldId="265"/>
            <ac:spMk id="140" creationId="{00000000-0000-0000-0000-000000000000}"/>
          </ac:spMkLst>
        </pc:spChg>
        <pc:spChg chg="mod">
          <ac:chgData name="Chen, Shuangliang" userId="fa03ab45-8485-4f92-8347-b389ac909c21" providerId="ADAL" clId="{27FD4865-FFF4-4168-B746-AC29E67143FC}" dt="2024-06-24T19:32:23.464" v="1766" actId="1076"/>
          <ac:spMkLst>
            <pc:docMk/>
            <pc:sldMk cId="0" sldId="265"/>
            <ac:spMk id="142" creationId="{309A0EEC-392C-8687-DB5D-4AB95E545F7D}"/>
          </ac:spMkLst>
        </pc:spChg>
        <pc:grpChg chg="mod">
          <ac:chgData name="Chen, Shuangliang" userId="fa03ab45-8485-4f92-8347-b389ac909c21" providerId="ADAL" clId="{27FD4865-FFF4-4168-B746-AC29E67143FC}" dt="2024-06-24T19:28:12.006" v="1580" actId="1076"/>
          <ac:grpSpMkLst>
            <pc:docMk/>
            <pc:sldMk cId="0" sldId="265"/>
            <ac:grpSpMk id="16" creationId="{4CFA0D2C-CB40-EADA-6176-6157E616471C}"/>
          </ac:grpSpMkLst>
        </pc:grpChg>
        <pc:grpChg chg="mod">
          <ac:chgData name="Chen, Shuangliang" userId="fa03ab45-8485-4f92-8347-b389ac909c21" providerId="ADAL" clId="{27FD4865-FFF4-4168-B746-AC29E67143FC}" dt="2024-06-24T19:28:12.006" v="1580" actId="1076"/>
          <ac:grpSpMkLst>
            <pc:docMk/>
            <pc:sldMk cId="0" sldId="265"/>
            <ac:grpSpMk id="17" creationId="{1EE6F473-AF6F-B109-DED3-CE98A469C6D3}"/>
          </ac:grpSpMkLst>
        </pc:grpChg>
        <pc:grpChg chg="mod">
          <ac:chgData name="Chen, Shuangliang" userId="fa03ab45-8485-4f92-8347-b389ac909c21" providerId="ADAL" clId="{27FD4865-FFF4-4168-B746-AC29E67143FC}" dt="2024-06-24T19:28:12.006" v="1580" actId="1076"/>
          <ac:grpSpMkLst>
            <pc:docMk/>
            <pc:sldMk cId="0" sldId="265"/>
            <ac:grpSpMk id="25" creationId="{4BF570DE-73B7-3DE4-B334-B46AAE80C30D}"/>
          </ac:grpSpMkLst>
        </pc:grpChg>
        <pc:grpChg chg="mod">
          <ac:chgData name="Chen, Shuangliang" userId="fa03ab45-8485-4f92-8347-b389ac909c21" providerId="ADAL" clId="{27FD4865-FFF4-4168-B746-AC29E67143FC}" dt="2024-06-24T19:28:12.006" v="1580" actId="1076"/>
          <ac:grpSpMkLst>
            <pc:docMk/>
            <pc:sldMk cId="0" sldId="265"/>
            <ac:grpSpMk id="33" creationId="{3E86D33E-7E72-7504-A0EC-340AB3CE7893}"/>
          </ac:grpSpMkLst>
        </pc:grpChg>
        <pc:grpChg chg="mod">
          <ac:chgData name="Chen, Shuangliang" userId="fa03ab45-8485-4f92-8347-b389ac909c21" providerId="ADAL" clId="{27FD4865-FFF4-4168-B746-AC29E67143FC}" dt="2024-06-24T19:28:12.006" v="1580" actId="1076"/>
          <ac:grpSpMkLst>
            <pc:docMk/>
            <pc:sldMk cId="0" sldId="265"/>
            <ac:grpSpMk id="41" creationId="{526D7B0D-CAB1-1C70-4F1A-545A2791BEC9}"/>
          </ac:grpSpMkLst>
        </pc:grpChg>
        <pc:grpChg chg="mod">
          <ac:chgData name="Chen, Shuangliang" userId="fa03ab45-8485-4f92-8347-b389ac909c21" providerId="ADAL" clId="{27FD4865-FFF4-4168-B746-AC29E67143FC}" dt="2024-06-24T19:28:12.006" v="1580" actId="1076"/>
          <ac:grpSpMkLst>
            <pc:docMk/>
            <pc:sldMk cId="0" sldId="265"/>
            <ac:grpSpMk id="49" creationId="{12117DDC-7B3A-C53B-0908-9A1CC5CCCF71}"/>
          </ac:grpSpMkLst>
        </pc:grpChg>
        <pc:grpChg chg="mod">
          <ac:chgData name="Chen, Shuangliang" userId="fa03ab45-8485-4f92-8347-b389ac909c21" providerId="ADAL" clId="{27FD4865-FFF4-4168-B746-AC29E67143FC}" dt="2024-06-24T19:28:12.006" v="1580" actId="1076"/>
          <ac:grpSpMkLst>
            <pc:docMk/>
            <pc:sldMk cId="0" sldId="265"/>
            <ac:grpSpMk id="57" creationId="{D7D2ED4C-D3FC-375D-FBA1-28359E8759FA}"/>
          </ac:grpSpMkLst>
        </pc:grpChg>
        <pc:grpChg chg="mod">
          <ac:chgData name="Chen, Shuangliang" userId="fa03ab45-8485-4f92-8347-b389ac909c21" providerId="ADAL" clId="{27FD4865-FFF4-4168-B746-AC29E67143FC}" dt="2024-06-24T19:28:12.006" v="1580" actId="1076"/>
          <ac:grpSpMkLst>
            <pc:docMk/>
            <pc:sldMk cId="0" sldId="265"/>
            <ac:grpSpMk id="129" creationId="{554548FA-BDD7-466B-CCE4-39D9A7B024D6}"/>
          </ac:grpSpMkLst>
        </pc:grpChg>
        <pc:graphicFrameChg chg="add del mod">
          <ac:chgData name="Chen, Shuangliang" userId="fa03ab45-8485-4f92-8347-b389ac909c21" providerId="ADAL" clId="{27FD4865-FFF4-4168-B746-AC29E67143FC}" dt="2024-06-24T19:04:13.933" v="1279" actId="478"/>
          <ac:graphicFrameMkLst>
            <pc:docMk/>
            <pc:sldMk cId="0" sldId="265"/>
            <ac:graphicFrameMk id="43" creationId="{AF68A7DD-330E-E8E4-2E8F-CAF3EC4C5142}"/>
          </ac:graphicFrameMkLst>
        </pc:graphicFrameChg>
        <pc:graphicFrameChg chg="add del mod">
          <ac:chgData name="Chen, Shuangliang" userId="fa03ab45-8485-4f92-8347-b389ac909c21" providerId="ADAL" clId="{27FD4865-FFF4-4168-B746-AC29E67143FC}" dt="2024-06-24T19:04:10.864" v="1278" actId="478"/>
          <ac:graphicFrameMkLst>
            <pc:docMk/>
            <pc:sldMk cId="0" sldId="265"/>
            <ac:graphicFrameMk id="45" creationId="{AF68A7DD-330E-E8E4-2E8F-CAF3EC4C5142}"/>
          </ac:graphicFrameMkLst>
        </pc:graphicFrameChg>
        <pc:graphicFrameChg chg="add mod">
          <ac:chgData name="Chen, Shuangliang" userId="fa03ab45-8485-4f92-8347-b389ac909c21" providerId="ADAL" clId="{27FD4865-FFF4-4168-B746-AC29E67143FC}" dt="2024-06-25T18:11:04.431" v="2668" actId="1076"/>
          <ac:graphicFrameMkLst>
            <pc:docMk/>
            <pc:sldMk cId="0" sldId="265"/>
            <ac:graphicFrameMk id="47" creationId="{AF68A7DD-330E-E8E4-2E8F-CAF3EC4C5142}"/>
          </ac:graphicFrameMkLst>
        </pc:graphicFrameChg>
        <pc:picChg chg="del">
          <ac:chgData name="Chen, Shuangliang" userId="fa03ab45-8485-4f92-8347-b389ac909c21" providerId="ADAL" clId="{27FD4865-FFF4-4168-B746-AC29E67143FC}" dt="2024-06-24T19:02:39.833" v="1267" actId="478"/>
          <ac:picMkLst>
            <pc:docMk/>
            <pc:sldMk cId="0" sldId="265"/>
            <ac:picMk id="3" creationId="{CEF4BF5F-D6DB-F00B-EC2A-DADF3F64DA98}"/>
          </ac:picMkLst>
        </pc:picChg>
        <pc:cxnChg chg="add mod">
          <ac:chgData name="Chen, Shuangliang" userId="fa03ab45-8485-4f92-8347-b389ac909c21" providerId="ADAL" clId="{27FD4865-FFF4-4168-B746-AC29E67143FC}" dt="2024-06-24T19:32:28.618" v="1767" actId="1076"/>
          <ac:cxnSpMkLst>
            <pc:docMk/>
            <pc:sldMk cId="0" sldId="265"/>
            <ac:cxnSpMk id="55" creationId="{6B123016-C2D5-6FAD-2DDD-801F7BC2AFC8}"/>
          </ac:cxnSpMkLst>
        </pc:cxnChg>
        <pc:cxnChg chg="mod">
          <ac:chgData name="Chen, Shuangliang" userId="fa03ab45-8485-4f92-8347-b389ac909c21" providerId="ADAL" clId="{27FD4865-FFF4-4168-B746-AC29E67143FC}" dt="2024-06-24T19:28:12.006" v="1580" actId="1076"/>
          <ac:cxnSpMkLst>
            <pc:docMk/>
            <pc:sldMk cId="0" sldId="265"/>
            <ac:cxnSpMk id="138" creationId="{734D20D7-EEBF-7361-FCA9-8D96C0C7F7C6}"/>
          </ac:cxnSpMkLst>
        </pc:cxnChg>
      </pc:sldChg>
      <pc:sldChg chg="addSp delSp modSp mod delAnim modAnim modNotesTx">
        <pc:chgData name="Chen, Shuangliang" userId="fa03ab45-8485-4f92-8347-b389ac909c21" providerId="ADAL" clId="{27FD4865-FFF4-4168-B746-AC29E67143FC}" dt="2024-06-26T15:54:41.547" v="3365" actId="20577"/>
        <pc:sldMkLst>
          <pc:docMk/>
          <pc:sldMk cId="0" sldId="266"/>
        </pc:sldMkLst>
        <pc:spChg chg="mod">
          <ac:chgData name="Chen, Shuangliang" userId="fa03ab45-8485-4f92-8347-b389ac909c21" providerId="ADAL" clId="{27FD4865-FFF4-4168-B746-AC29E67143FC}" dt="2024-06-25T18:12:15.140" v="2674" actId="20577"/>
          <ac:spMkLst>
            <pc:docMk/>
            <pc:sldMk cId="0" sldId="266"/>
            <ac:spMk id="149" creationId="{00000000-0000-0000-0000-000000000000}"/>
          </ac:spMkLst>
        </pc:spChg>
        <pc:spChg chg="add mod">
          <ac:chgData name="Chen, Shuangliang" userId="fa03ab45-8485-4f92-8347-b389ac909c21" providerId="ADAL" clId="{27FD4865-FFF4-4168-B746-AC29E67143FC}" dt="2024-06-24T18:55:44.773" v="1264" actId="164"/>
          <ac:spMkLst>
            <pc:docMk/>
            <pc:sldMk cId="0" sldId="266"/>
            <ac:spMk id="164" creationId="{A5F6DB8F-40F3-01AC-9180-5419AB555579}"/>
          </ac:spMkLst>
        </pc:spChg>
        <pc:spChg chg="add mod">
          <ac:chgData name="Chen, Shuangliang" userId="fa03ab45-8485-4f92-8347-b389ac909c21" providerId="ADAL" clId="{27FD4865-FFF4-4168-B746-AC29E67143FC}" dt="2024-06-24T18:55:44.773" v="1264" actId="164"/>
          <ac:spMkLst>
            <pc:docMk/>
            <pc:sldMk cId="0" sldId="266"/>
            <ac:spMk id="165" creationId="{BFE21C82-D8FF-4393-6446-71F93E1215E8}"/>
          </ac:spMkLst>
        </pc:spChg>
        <pc:spChg chg="add del mod">
          <ac:chgData name="Chen, Shuangliang" userId="fa03ab45-8485-4f92-8347-b389ac909c21" providerId="ADAL" clId="{27FD4865-FFF4-4168-B746-AC29E67143FC}" dt="2024-06-24T19:26:06.323" v="1572" actId="478"/>
          <ac:spMkLst>
            <pc:docMk/>
            <pc:sldMk cId="0" sldId="266"/>
            <ac:spMk id="167" creationId="{95D14B79-9514-0E13-0965-77924170559F}"/>
          </ac:spMkLst>
        </pc:spChg>
        <pc:grpChg chg="add mod">
          <ac:chgData name="Chen, Shuangliang" userId="fa03ab45-8485-4f92-8347-b389ac909c21" providerId="ADAL" clId="{27FD4865-FFF4-4168-B746-AC29E67143FC}" dt="2024-06-24T18:55:44.773" v="1264" actId="164"/>
          <ac:grpSpMkLst>
            <pc:docMk/>
            <pc:sldMk cId="0" sldId="266"/>
            <ac:grpSpMk id="166" creationId="{23A91520-A1AA-7C36-7254-645F669A6D17}"/>
          </ac:grpSpMkLst>
        </pc:grpChg>
        <pc:graphicFrameChg chg="add mod">
          <ac:chgData name="Chen, Shuangliang" userId="fa03ab45-8485-4f92-8347-b389ac909c21" providerId="ADAL" clId="{27FD4865-FFF4-4168-B746-AC29E67143FC}" dt="2024-06-24T18:55:44.773" v="1264" actId="164"/>
          <ac:graphicFrameMkLst>
            <pc:docMk/>
            <pc:sldMk cId="0" sldId="266"/>
            <ac:graphicFrameMk id="160" creationId="{48F75DCB-EF94-DD0D-C19E-0A7A5D912D6F}"/>
          </ac:graphicFrameMkLst>
        </pc:graphicFrameChg>
        <pc:picChg chg="del mod">
          <ac:chgData name="Chen, Shuangliang" userId="fa03ab45-8485-4f92-8347-b389ac909c21" providerId="ADAL" clId="{27FD4865-FFF4-4168-B746-AC29E67143FC}" dt="2024-06-24T18:54:44.087" v="1236" actId="478"/>
          <ac:picMkLst>
            <pc:docMk/>
            <pc:sldMk cId="0" sldId="266"/>
            <ac:picMk id="327" creationId="{9F0C2E54-1195-636A-5582-82E2D832DA97}"/>
          </ac:picMkLst>
        </pc:picChg>
        <pc:cxnChg chg="add mod">
          <ac:chgData name="Chen, Shuangliang" userId="fa03ab45-8485-4f92-8347-b389ac909c21" providerId="ADAL" clId="{27FD4865-FFF4-4168-B746-AC29E67143FC}" dt="2024-06-24T18:55:44.773" v="1264" actId="164"/>
          <ac:cxnSpMkLst>
            <pc:docMk/>
            <pc:sldMk cId="0" sldId="266"/>
            <ac:cxnSpMk id="161" creationId="{A2C3D047-84FD-CFD7-B2EC-036AD9641D92}"/>
          </ac:cxnSpMkLst>
        </pc:cxnChg>
        <pc:cxnChg chg="add mod">
          <ac:chgData name="Chen, Shuangliang" userId="fa03ab45-8485-4f92-8347-b389ac909c21" providerId="ADAL" clId="{27FD4865-FFF4-4168-B746-AC29E67143FC}" dt="2024-06-24T18:55:44.773" v="1264" actId="164"/>
          <ac:cxnSpMkLst>
            <pc:docMk/>
            <pc:sldMk cId="0" sldId="266"/>
            <ac:cxnSpMk id="163" creationId="{903092A3-1D23-2CDE-5C59-7A94CC8A114E}"/>
          </ac:cxnSpMkLst>
        </pc:cxnChg>
      </pc:sldChg>
      <pc:sldChg chg="addSp delSp modSp mod addAnim delAnim modAnim modNotesTx">
        <pc:chgData name="Chen, Shuangliang" userId="fa03ab45-8485-4f92-8347-b389ac909c21" providerId="ADAL" clId="{27FD4865-FFF4-4168-B746-AC29E67143FC}" dt="2024-06-25T16:45:56.767" v="2618" actId="20577"/>
        <pc:sldMkLst>
          <pc:docMk/>
          <pc:sldMk cId="0" sldId="268"/>
        </pc:sldMkLst>
        <pc:spChg chg="mod">
          <ac:chgData name="Chen, Shuangliang" userId="fa03ab45-8485-4f92-8347-b389ac909c21" providerId="ADAL" clId="{27FD4865-FFF4-4168-B746-AC29E67143FC}" dt="2024-06-25T16:45:45.214" v="2615" actId="1076"/>
          <ac:spMkLst>
            <pc:docMk/>
            <pc:sldMk cId="0" sldId="268"/>
            <ac:spMk id="2" creationId="{1DEFA25B-CEA2-7FE6-D6D8-39A15A118523}"/>
          </ac:spMkLst>
        </pc:spChg>
        <pc:spChg chg="add del mod">
          <ac:chgData name="Chen, Shuangliang" userId="fa03ab45-8485-4f92-8347-b389ac909c21" providerId="ADAL" clId="{27FD4865-FFF4-4168-B746-AC29E67143FC}" dt="2024-06-24T17:00:24.888" v="1073"/>
          <ac:spMkLst>
            <pc:docMk/>
            <pc:sldMk cId="0" sldId="268"/>
            <ac:spMk id="3" creationId="{A115901B-40D0-93F0-96E2-949341D7E192}"/>
          </ac:spMkLst>
        </pc:spChg>
        <pc:spChg chg="mod">
          <ac:chgData name="Chen, Shuangliang" userId="fa03ab45-8485-4f92-8347-b389ac909c21" providerId="ADAL" clId="{27FD4865-FFF4-4168-B746-AC29E67143FC}" dt="2024-06-24T16:57:59.052" v="1052" actId="1076"/>
          <ac:spMkLst>
            <pc:docMk/>
            <pc:sldMk cId="0" sldId="268"/>
            <ac:spMk id="6" creationId="{96A82E95-433B-39A0-0909-BFA0B16FBB78}"/>
          </ac:spMkLst>
        </pc:spChg>
        <pc:spChg chg="add mod">
          <ac:chgData name="Chen, Shuangliang" userId="fa03ab45-8485-4f92-8347-b389ac909c21" providerId="ADAL" clId="{27FD4865-FFF4-4168-B746-AC29E67143FC}" dt="2024-06-24T16:59:51.064" v="1065" actId="1076"/>
          <ac:spMkLst>
            <pc:docMk/>
            <pc:sldMk cId="0" sldId="268"/>
            <ac:spMk id="7" creationId="{7DC5AD71-FAFE-89E2-225E-A4E94F860D42}"/>
          </ac:spMkLst>
        </pc:spChg>
        <pc:spChg chg="add mod">
          <ac:chgData name="Chen, Shuangliang" userId="fa03ab45-8485-4f92-8347-b389ac909c21" providerId="ADAL" clId="{27FD4865-FFF4-4168-B746-AC29E67143FC}" dt="2024-06-25T16:45:45.214" v="2615" actId="1076"/>
          <ac:spMkLst>
            <pc:docMk/>
            <pc:sldMk cId="0" sldId="268"/>
            <ac:spMk id="8" creationId="{0DBD9BA9-CA88-B3B6-EC95-30E2CA8CE839}"/>
          </ac:spMkLst>
        </pc:spChg>
        <pc:spChg chg="add mod">
          <ac:chgData name="Chen, Shuangliang" userId="fa03ab45-8485-4f92-8347-b389ac909c21" providerId="ADAL" clId="{27FD4865-FFF4-4168-B746-AC29E67143FC}" dt="2024-06-24T16:59:11.819" v="1062" actId="1076"/>
          <ac:spMkLst>
            <pc:docMk/>
            <pc:sldMk cId="0" sldId="268"/>
            <ac:spMk id="9" creationId="{9A10D018-7CC9-CF6E-FCC3-E243B25A2F8F}"/>
          </ac:spMkLst>
        </pc:spChg>
        <pc:spChg chg="add mod">
          <ac:chgData name="Chen, Shuangliang" userId="fa03ab45-8485-4f92-8347-b389ac909c21" providerId="ADAL" clId="{27FD4865-FFF4-4168-B746-AC29E67143FC}" dt="2024-06-24T15:31:36.856" v="746"/>
          <ac:spMkLst>
            <pc:docMk/>
            <pc:sldMk cId="0" sldId="268"/>
            <ac:spMk id="10" creationId="{00AF301A-3FBA-F3AE-8740-CD7D097CB498}"/>
          </ac:spMkLst>
        </pc:spChg>
        <pc:spChg chg="add del mod">
          <ac:chgData name="Chen, Shuangliang" userId="fa03ab45-8485-4f92-8347-b389ac909c21" providerId="ADAL" clId="{27FD4865-FFF4-4168-B746-AC29E67143FC}" dt="2024-06-24T15:34:12.590" v="810" actId="1076"/>
          <ac:spMkLst>
            <pc:docMk/>
            <pc:sldMk cId="0" sldId="268"/>
            <ac:spMk id="11" creationId="{FF24E565-9E64-F48A-9256-A2E46AC46942}"/>
          </ac:spMkLst>
        </pc:spChg>
        <pc:spChg chg="mod">
          <ac:chgData name="Chen, Shuangliang" userId="fa03ab45-8485-4f92-8347-b389ac909c21" providerId="ADAL" clId="{27FD4865-FFF4-4168-B746-AC29E67143FC}" dt="2024-06-24T17:00:41.074" v="1082"/>
          <ac:spMkLst>
            <pc:docMk/>
            <pc:sldMk cId="0" sldId="268"/>
            <ac:spMk id="166" creationId="{00000000-0000-0000-0000-000000000000}"/>
          </ac:spMkLst>
        </pc:spChg>
        <pc:picChg chg="mod modCrop">
          <ac:chgData name="Chen, Shuangliang" userId="fa03ab45-8485-4f92-8347-b389ac909c21" providerId="ADAL" clId="{27FD4865-FFF4-4168-B746-AC29E67143FC}" dt="2024-06-25T16:45:45.214" v="2615" actId="1076"/>
          <ac:picMkLst>
            <pc:docMk/>
            <pc:sldMk cId="0" sldId="268"/>
            <ac:picMk id="4" creationId="{79264305-6C0B-1086-6EB6-599510DD1A3B}"/>
          </ac:picMkLst>
        </pc:picChg>
        <pc:picChg chg="mod">
          <ac:chgData name="Chen, Shuangliang" userId="fa03ab45-8485-4f92-8347-b389ac909c21" providerId="ADAL" clId="{27FD4865-FFF4-4168-B746-AC29E67143FC}" dt="2024-06-24T16:58:30.505" v="1055" actId="1076"/>
          <ac:picMkLst>
            <pc:docMk/>
            <pc:sldMk cId="0" sldId="268"/>
            <ac:picMk id="5" creationId="{AC28F524-843E-690E-5A53-6590E2CB0C80}"/>
          </ac:picMkLst>
        </pc:picChg>
        <pc:picChg chg="mod">
          <ac:chgData name="Chen, Shuangliang" userId="fa03ab45-8485-4f92-8347-b389ac909c21" providerId="ADAL" clId="{27FD4865-FFF4-4168-B746-AC29E67143FC}" dt="2024-06-24T16:59:51.064" v="1065" actId="1076"/>
          <ac:picMkLst>
            <pc:docMk/>
            <pc:sldMk cId="0" sldId="268"/>
            <ac:picMk id="168" creationId="{00000000-0000-0000-0000-000000000000}"/>
          </ac:picMkLst>
        </pc:picChg>
      </pc:sldChg>
      <pc:sldChg chg="modSp">
        <pc:chgData name="Chen, Shuangliang" userId="fa03ab45-8485-4f92-8347-b389ac909c21" providerId="ADAL" clId="{27FD4865-FFF4-4168-B746-AC29E67143FC}" dt="2024-06-25T16:49:54.620" v="2646" actId="207"/>
        <pc:sldMkLst>
          <pc:docMk/>
          <pc:sldMk cId="0" sldId="271"/>
        </pc:sldMkLst>
        <pc:spChg chg="mod">
          <ac:chgData name="Chen, Shuangliang" userId="fa03ab45-8485-4f92-8347-b389ac909c21" providerId="ADAL" clId="{27FD4865-FFF4-4168-B746-AC29E67143FC}" dt="2024-06-25T16:49:54.620" v="2646" actId="207"/>
          <ac:spMkLst>
            <pc:docMk/>
            <pc:sldMk cId="0" sldId="271"/>
            <ac:spMk id="190" creationId="{00000000-0000-0000-0000-000000000000}"/>
          </ac:spMkLst>
        </pc:spChg>
      </pc:sldChg>
      <pc:sldChg chg="addSp delSp modSp mod modAnim modNotesTx">
        <pc:chgData name="Chen, Shuangliang" userId="fa03ab45-8485-4f92-8347-b389ac909c21" providerId="ADAL" clId="{27FD4865-FFF4-4168-B746-AC29E67143FC}" dt="2024-06-26T05:29:54.944" v="3349" actId="478"/>
        <pc:sldMkLst>
          <pc:docMk/>
          <pc:sldMk cId="1994495134" sldId="272"/>
        </pc:sldMkLst>
        <pc:picChg chg="add del mod">
          <ac:chgData name="Chen, Shuangliang" userId="fa03ab45-8485-4f92-8347-b389ac909c21" providerId="ADAL" clId="{27FD4865-FFF4-4168-B746-AC29E67143FC}" dt="2024-06-26T05:29:54.944" v="3349" actId="478"/>
          <ac:picMkLst>
            <pc:docMk/>
            <pc:sldMk cId="1994495134" sldId="272"/>
            <ac:picMk id="3" creationId="{D211E0BF-CCF7-2E8A-EC02-F6916D7BAD23}"/>
          </ac:picMkLst>
        </pc:picChg>
      </pc:sldChg>
      <pc:sldChg chg="del">
        <pc:chgData name="Chen, Shuangliang" userId="fa03ab45-8485-4f92-8347-b389ac909c21" providerId="ADAL" clId="{27FD4865-FFF4-4168-B746-AC29E67143FC}" dt="2024-06-19T04:31:20.576" v="343" actId="47"/>
        <pc:sldMkLst>
          <pc:docMk/>
          <pc:sldMk cId="90304985" sldId="273"/>
        </pc:sldMkLst>
      </pc:sldChg>
      <pc:sldChg chg="addSp delSp modSp add mod ord delAnim">
        <pc:chgData name="Chen, Shuangliang" userId="fa03ab45-8485-4f92-8347-b389ac909c21" providerId="ADAL" clId="{27FD4865-FFF4-4168-B746-AC29E67143FC}" dt="2024-06-25T18:21:25.868" v="3344" actId="1076"/>
        <pc:sldMkLst>
          <pc:docMk/>
          <pc:sldMk cId="1081285375" sldId="273"/>
        </pc:sldMkLst>
        <pc:spChg chg="del">
          <ac:chgData name="Chen, Shuangliang" userId="fa03ab45-8485-4f92-8347-b389ac909c21" providerId="ADAL" clId="{27FD4865-FFF4-4168-B746-AC29E67143FC}" dt="2024-06-25T18:21:15.492" v="3338" actId="478"/>
          <ac:spMkLst>
            <pc:docMk/>
            <pc:sldMk cId="1081285375" sldId="273"/>
            <ac:spMk id="22" creationId="{86820E46-A35F-1C6B-887E-CF7A46611CBA}"/>
          </ac:spMkLst>
        </pc:spChg>
        <pc:spChg chg="del">
          <ac:chgData name="Chen, Shuangliang" userId="fa03ab45-8485-4f92-8347-b389ac909c21" providerId="ADAL" clId="{27FD4865-FFF4-4168-B746-AC29E67143FC}" dt="2024-06-25T18:21:15.492" v="3338" actId="478"/>
          <ac:spMkLst>
            <pc:docMk/>
            <pc:sldMk cId="1081285375" sldId="273"/>
            <ac:spMk id="23" creationId="{001B0577-8948-6CC3-36EB-2055E2059918}"/>
          </ac:spMkLst>
        </pc:spChg>
        <pc:spChg chg="del">
          <ac:chgData name="Chen, Shuangliang" userId="fa03ab45-8485-4f92-8347-b389ac909c21" providerId="ADAL" clId="{27FD4865-FFF4-4168-B746-AC29E67143FC}" dt="2024-06-25T18:21:15.492" v="3338" actId="478"/>
          <ac:spMkLst>
            <pc:docMk/>
            <pc:sldMk cId="1081285375" sldId="273"/>
            <ac:spMk id="26" creationId="{F11ED2C3-2304-1D73-024A-E88C329ACD59}"/>
          </ac:spMkLst>
        </pc:spChg>
        <pc:spChg chg="del">
          <ac:chgData name="Chen, Shuangliang" userId="fa03ab45-8485-4f92-8347-b389ac909c21" providerId="ADAL" clId="{27FD4865-FFF4-4168-B746-AC29E67143FC}" dt="2024-06-25T18:21:19.777" v="3340" actId="478"/>
          <ac:spMkLst>
            <pc:docMk/>
            <pc:sldMk cId="1081285375" sldId="273"/>
            <ac:spMk id="27" creationId="{7A35EA9A-28DA-D928-1819-AA8B9DE78B6F}"/>
          </ac:spMkLst>
        </pc:spChg>
        <pc:spChg chg="add del mod">
          <ac:chgData name="Chen, Shuangliang" userId="fa03ab45-8485-4f92-8347-b389ac909c21" providerId="ADAL" clId="{27FD4865-FFF4-4168-B746-AC29E67143FC}" dt="2024-06-25T18:21:21.323" v="3341" actId="478"/>
          <ac:spMkLst>
            <pc:docMk/>
            <pc:sldMk cId="1081285375" sldId="273"/>
            <ac:spMk id="29" creationId="{D859BFEC-9384-CCD9-F554-2E263786E5B2}"/>
          </ac:spMkLst>
        </pc:spChg>
        <pc:spChg chg="del">
          <ac:chgData name="Chen, Shuangliang" userId="fa03ab45-8485-4f92-8347-b389ac909c21" providerId="ADAL" clId="{27FD4865-FFF4-4168-B746-AC29E67143FC}" dt="2024-06-25T18:21:18.069" v="3339" actId="478"/>
          <ac:spMkLst>
            <pc:docMk/>
            <pc:sldMk cId="1081285375" sldId="273"/>
            <ac:spMk id="121" creationId="{00000000-0000-0000-0000-000000000000}"/>
          </ac:spMkLst>
        </pc:spChg>
        <pc:grpChg chg="del">
          <ac:chgData name="Chen, Shuangliang" userId="fa03ab45-8485-4f92-8347-b389ac909c21" providerId="ADAL" clId="{27FD4865-FFF4-4168-B746-AC29E67143FC}" dt="2024-06-25T18:21:19.777" v="3340" actId="478"/>
          <ac:grpSpMkLst>
            <pc:docMk/>
            <pc:sldMk cId="1081285375" sldId="273"/>
            <ac:grpSpMk id="4" creationId="{537BFBDE-3345-7ADF-3A32-7A7B2783420E}"/>
          </ac:grpSpMkLst>
        </pc:grpChg>
        <pc:grpChg chg="del">
          <ac:chgData name="Chen, Shuangliang" userId="fa03ab45-8485-4f92-8347-b389ac909c21" providerId="ADAL" clId="{27FD4865-FFF4-4168-B746-AC29E67143FC}" dt="2024-06-25T18:21:18.069" v="3339" actId="478"/>
          <ac:grpSpMkLst>
            <pc:docMk/>
            <pc:sldMk cId="1081285375" sldId="273"/>
            <ac:grpSpMk id="24" creationId="{9CDCDBBA-BE63-489F-7255-E266EFB75A80}"/>
          </ac:grpSpMkLst>
        </pc:grpChg>
        <pc:grpChg chg="del">
          <ac:chgData name="Chen, Shuangliang" userId="fa03ab45-8485-4f92-8347-b389ac909c21" providerId="ADAL" clId="{27FD4865-FFF4-4168-B746-AC29E67143FC}" dt="2024-06-25T18:21:19.777" v="3340" actId="478"/>
          <ac:grpSpMkLst>
            <pc:docMk/>
            <pc:sldMk cId="1081285375" sldId="273"/>
            <ac:grpSpMk id="25" creationId="{6CF58EA9-091B-6142-A65F-17869FC3317F}"/>
          </ac:grpSpMkLst>
        </pc:grpChg>
        <pc:picChg chg="mod">
          <ac:chgData name="Chen, Shuangliang" userId="fa03ab45-8485-4f92-8347-b389ac909c21" providerId="ADAL" clId="{27FD4865-FFF4-4168-B746-AC29E67143FC}" dt="2024-06-25T18:21:25.868" v="3344" actId="1076"/>
          <ac:picMkLst>
            <pc:docMk/>
            <pc:sldMk cId="1081285375" sldId="273"/>
            <ac:picMk id="124" creationId="{00000000-0000-0000-0000-000000000000}"/>
          </ac:picMkLst>
        </pc:picChg>
        <pc:cxnChg chg="del">
          <ac:chgData name="Chen, Shuangliang" userId="fa03ab45-8485-4f92-8347-b389ac909c21" providerId="ADAL" clId="{27FD4865-FFF4-4168-B746-AC29E67143FC}" dt="2024-06-25T18:21:18.069" v="3339" actId="478"/>
          <ac:cxnSpMkLst>
            <pc:docMk/>
            <pc:sldMk cId="1081285375" sldId="273"/>
            <ac:cxnSpMk id="122" creationId="{00000000-0000-0000-0000-000000000000}"/>
          </ac:cxnSpMkLst>
        </pc:cxnChg>
      </pc:sldChg>
      <pc:sldChg chg="del">
        <pc:chgData name="Chen, Shuangliang" userId="fa03ab45-8485-4f92-8347-b389ac909c21" providerId="ADAL" clId="{27FD4865-FFF4-4168-B746-AC29E67143FC}" dt="2024-06-19T04:31:17.028" v="341" actId="47"/>
        <pc:sldMkLst>
          <pc:docMk/>
          <pc:sldMk cId="568501560" sldId="274"/>
        </pc:sldMkLst>
      </pc:sldChg>
      <pc:sldChg chg="addSp delSp modSp add mod ord delAnim modAnim">
        <pc:chgData name="Chen, Shuangliang" userId="fa03ab45-8485-4f92-8347-b389ac909c21" providerId="ADAL" clId="{27FD4865-FFF4-4168-B746-AC29E67143FC}" dt="2024-06-24T18:28:05.826" v="1159"/>
        <pc:sldMkLst>
          <pc:docMk/>
          <pc:sldMk cId="3564124074" sldId="274"/>
        </pc:sldMkLst>
        <pc:spChg chg="del">
          <ac:chgData name="Chen, Shuangliang" userId="fa03ab45-8485-4f92-8347-b389ac909c21" providerId="ADAL" clId="{27FD4865-FFF4-4168-B746-AC29E67143FC}" dt="2024-06-24T18:27:56.642" v="1153" actId="478"/>
          <ac:spMkLst>
            <pc:docMk/>
            <pc:sldMk cId="3564124074" sldId="274"/>
            <ac:spMk id="2" creationId="{73906420-E9DE-B7BB-83DA-7E8287D6CAA4}"/>
          </ac:spMkLst>
        </pc:spChg>
        <pc:spChg chg="del">
          <ac:chgData name="Chen, Shuangliang" userId="fa03ab45-8485-4f92-8347-b389ac909c21" providerId="ADAL" clId="{27FD4865-FFF4-4168-B746-AC29E67143FC}" dt="2024-06-24T18:27:54.260" v="1152" actId="478"/>
          <ac:spMkLst>
            <pc:docMk/>
            <pc:sldMk cId="3564124074" sldId="274"/>
            <ac:spMk id="4" creationId="{31D47A82-3444-D8AD-77AF-59E995619891}"/>
          </ac:spMkLst>
        </pc:spChg>
        <pc:spChg chg="del">
          <ac:chgData name="Chen, Shuangliang" userId="fa03ab45-8485-4f92-8347-b389ac909c21" providerId="ADAL" clId="{27FD4865-FFF4-4168-B746-AC29E67143FC}" dt="2024-06-24T18:27:54.260" v="1152" actId="478"/>
          <ac:spMkLst>
            <pc:docMk/>
            <pc:sldMk cId="3564124074" sldId="274"/>
            <ac:spMk id="5" creationId="{95A91388-C7EE-A5DA-6DAA-3C48F5209B74}"/>
          </ac:spMkLst>
        </pc:spChg>
        <pc:spChg chg="del">
          <ac:chgData name="Chen, Shuangliang" userId="fa03ab45-8485-4f92-8347-b389ac909c21" providerId="ADAL" clId="{27FD4865-FFF4-4168-B746-AC29E67143FC}" dt="2024-06-24T18:27:54.260" v="1152" actId="478"/>
          <ac:spMkLst>
            <pc:docMk/>
            <pc:sldMk cId="3564124074" sldId="274"/>
            <ac:spMk id="6" creationId="{20673F00-8DCA-BA59-DC99-DD8350C5AF1C}"/>
          </ac:spMkLst>
        </pc:spChg>
        <pc:spChg chg="del">
          <ac:chgData name="Chen, Shuangliang" userId="fa03ab45-8485-4f92-8347-b389ac909c21" providerId="ADAL" clId="{27FD4865-FFF4-4168-B746-AC29E67143FC}" dt="2024-06-24T18:27:54.260" v="1152" actId="478"/>
          <ac:spMkLst>
            <pc:docMk/>
            <pc:sldMk cId="3564124074" sldId="274"/>
            <ac:spMk id="7" creationId="{F16AA35B-1410-AD93-FD35-F535824112A4}"/>
          </ac:spMkLst>
        </pc:spChg>
        <pc:spChg chg="add del mod">
          <ac:chgData name="Chen, Shuangliang" userId="fa03ab45-8485-4f92-8347-b389ac909c21" providerId="ADAL" clId="{27FD4865-FFF4-4168-B746-AC29E67143FC}" dt="2024-06-24T18:28:00.130" v="1155" actId="478"/>
          <ac:spMkLst>
            <pc:docMk/>
            <pc:sldMk cId="3564124074" sldId="274"/>
            <ac:spMk id="45" creationId="{7A201047-3AC2-1A09-1A5E-983AED25CB9B}"/>
          </ac:spMkLst>
        </pc:spChg>
        <pc:spChg chg="del">
          <ac:chgData name="Chen, Shuangliang" userId="fa03ab45-8485-4f92-8347-b389ac909c21" providerId="ADAL" clId="{27FD4865-FFF4-4168-B746-AC29E67143FC}" dt="2024-06-24T18:27:58.462" v="1154" actId="478"/>
          <ac:spMkLst>
            <pc:docMk/>
            <pc:sldMk cId="3564124074" sldId="274"/>
            <ac:spMk id="140" creationId="{00000000-0000-0000-0000-000000000000}"/>
          </ac:spMkLst>
        </pc:spChg>
        <pc:spChg chg="del">
          <ac:chgData name="Chen, Shuangliang" userId="fa03ab45-8485-4f92-8347-b389ac909c21" providerId="ADAL" clId="{27FD4865-FFF4-4168-B746-AC29E67143FC}" dt="2024-06-24T18:27:54.260" v="1152" actId="478"/>
          <ac:spMkLst>
            <pc:docMk/>
            <pc:sldMk cId="3564124074" sldId="274"/>
            <ac:spMk id="142" creationId="{309A0EEC-392C-8687-DB5D-4AB95E545F7D}"/>
          </ac:spMkLst>
        </pc:spChg>
        <pc:grpChg chg="del">
          <ac:chgData name="Chen, Shuangliang" userId="fa03ab45-8485-4f92-8347-b389ac909c21" providerId="ADAL" clId="{27FD4865-FFF4-4168-B746-AC29E67143FC}" dt="2024-06-24T18:27:54.260" v="1152" actId="478"/>
          <ac:grpSpMkLst>
            <pc:docMk/>
            <pc:sldMk cId="3564124074" sldId="274"/>
            <ac:grpSpMk id="16" creationId="{4CFA0D2C-CB40-EADA-6176-6157E616471C}"/>
          </ac:grpSpMkLst>
        </pc:grpChg>
        <pc:grpChg chg="del">
          <ac:chgData name="Chen, Shuangliang" userId="fa03ab45-8485-4f92-8347-b389ac909c21" providerId="ADAL" clId="{27FD4865-FFF4-4168-B746-AC29E67143FC}" dt="2024-06-24T18:27:54.260" v="1152" actId="478"/>
          <ac:grpSpMkLst>
            <pc:docMk/>
            <pc:sldMk cId="3564124074" sldId="274"/>
            <ac:grpSpMk id="17" creationId="{1EE6F473-AF6F-B109-DED3-CE98A469C6D3}"/>
          </ac:grpSpMkLst>
        </pc:grpChg>
        <pc:grpChg chg="del">
          <ac:chgData name="Chen, Shuangliang" userId="fa03ab45-8485-4f92-8347-b389ac909c21" providerId="ADAL" clId="{27FD4865-FFF4-4168-B746-AC29E67143FC}" dt="2024-06-24T18:27:54.260" v="1152" actId="478"/>
          <ac:grpSpMkLst>
            <pc:docMk/>
            <pc:sldMk cId="3564124074" sldId="274"/>
            <ac:grpSpMk id="25" creationId="{4BF570DE-73B7-3DE4-B334-B46AAE80C30D}"/>
          </ac:grpSpMkLst>
        </pc:grpChg>
        <pc:grpChg chg="del">
          <ac:chgData name="Chen, Shuangliang" userId="fa03ab45-8485-4f92-8347-b389ac909c21" providerId="ADAL" clId="{27FD4865-FFF4-4168-B746-AC29E67143FC}" dt="2024-06-24T18:27:54.260" v="1152" actId="478"/>
          <ac:grpSpMkLst>
            <pc:docMk/>
            <pc:sldMk cId="3564124074" sldId="274"/>
            <ac:grpSpMk id="33" creationId="{3E86D33E-7E72-7504-A0EC-340AB3CE7893}"/>
          </ac:grpSpMkLst>
        </pc:grpChg>
        <pc:grpChg chg="del">
          <ac:chgData name="Chen, Shuangliang" userId="fa03ab45-8485-4f92-8347-b389ac909c21" providerId="ADAL" clId="{27FD4865-FFF4-4168-B746-AC29E67143FC}" dt="2024-06-24T18:27:54.260" v="1152" actId="478"/>
          <ac:grpSpMkLst>
            <pc:docMk/>
            <pc:sldMk cId="3564124074" sldId="274"/>
            <ac:grpSpMk id="41" creationId="{526D7B0D-CAB1-1C70-4F1A-545A2791BEC9}"/>
          </ac:grpSpMkLst>
        </pc:grpChg>
        <pc:grpChg chg="del">
          <ac:chgData name="Chen, Shuangliang" userId="fa03ab45-8485-4f92-8347-b389ac909c21" providerId="ADAL" clId="{27FD4865-FFF4-4168-B746-AC29E67143FC}" dt="2024-06-24T18:27:54.260" v="1152" actId="478"/>
          <ac:grpSpMkLst>
            <pc:docMk/>
            <pc:sldMk cId="3564124074" sldId="274"/>
            <ac:grpSpMk id="49" creationId="{12117DDC-7B3A-C53B-0908-9A1CC5CCCF71}"/>
          </ac:grpSpMkLst>
        </pc:grpChg>
        <pc:grpChg chg="del">
          <ac:chgData name="Chen, Shuangliang" userId="fa03ab45-8485-4f92-8347-b389ac909c21" providerId="ADAL" clId="{27FD4865-FFF4-4168-B746-AC29E67143FC}" dt="2024-06-24T18:27:54.260" v="1152" actId="478"/>
          <ac:grpSpMkLst>
            <pc:docMk/>
            <pc:sldMk cId="3564124074" sldId="274"/>
            <ac:grpSpMk id="57" creationId="{D7D2ED4C-D3FC-375D-FBA1-28359E8759FA}"/>
          </ac:grpSpMkLst>
        </pc:grpChg>
        <pc:grpChg chg="del">
          <ac:chgData name="Chen, Shuangliang" userId="fa03ab45-8485-4f92-8347-b389ac909c21" providerId="ADAL" clId="{27FD4865-FFF4-4168-B746-AC29E67143FC}" dt="2024-06-24T18:27:54.260" v="1152" actId="478"/>
          <ac:grpSpMkLst>
            <pc:docMk/>
            <pc:sldMk cId="3564124074" sldId="274"/>
            <ac:grpSpMk id="129" creationId="{554548FA-BDD7-466B-CCE4-39D9A7B024D6}"/>
          </ac:grpSpMkLst>
        </pc:grpChg>
        <pc:picChg chg="mod">
          <ac:chgData name="Chen, Shuangliang" userId="fa03ab45-8485-4f92-8347-b389ac909c21" providerId="ADAL" clId="{27FD4865-FFF4-4168-B746-AC29E67143FC}" dt="2024-06-24T18:28:04.640" v="1158" actId="1076"/>
          <ac:picMkLst>
            <pc:docMk/>
            <pc:sldMk cId="3564124074" sldId="274"/>
            <ac:picMk id="3" creationId="{CEF4BF5F-D6DB-F00B-EC2A-DADF3F64DA98}"/>
          </ac:picMkLst>
        </pc:picChg>
        <pc:cxnChg chg="del">
          <ac:chgData name="Chen, Shuangliang" userId="fa03ab45-8485-4f92-8347-b389ac909c21" providerId="ADAL" clId="{27FD4865-FFF4-4168-B746-AC29E67143FC}" dt="2024-06-24T18:27:54.260" v="1152" actId="478"/>
          <ac:cxnSpMkLst>
            <pc:docMk/>
            <pc:sldMk cId="3564124074" sldId="274"/>
            <ac:cxnSpMk id="138" creationId="{734D20D7-EEBF-7361-FCA9-8D96C0C7F7C6}"/>
          </ac:cxnSpMkLst>
        </pc:cxnChg>
      </pc:sldChg>
      <pc:sldChg chg="add ord">
        <pc:chgData name="Chen, Shuangliang" userId="fa03ab45-8485-4f92-8347-b389ac909c21" providerId="ADAL" clId="{27FD4865-FFF4-4168-B746-AC29E67143FC}" dt="2024-06-24T18:27:24.409" v="1143"/>
        <pc:sldMkLst>
          <pc:docMk/>
          <pc:sldMk cId="1912770443" sldId="275"/>
        </pc:sldMkLst>
      </pc:sldChg>
      <pc:sldChg chg="del">
        <pc:chgData name="Chen, Shuangliang" userId="fa03ab45-8485-4f92-8347-b389ac909c21" providerId="ADAL" clId="{27FD4865-FFF4-4168-B746-AC29E67143FC}" dt="2024-06-19T04:31:18.328" v="342" actId="47"/>
        <pc:sldMkLst>
          <pc:docMk/>
          <pc:sldMk cId="3116312458" sldId="275"/>
        </pc:sldMkLst>
      </pc:sldChg>
      <pc:sldChg chg="addSp delSp modSp add mod ord delAnim modAnim">
        <pc:chgData name="Chen, Shuangliang" userId="fa03ab45-8485-4f92-8347-b389ac909c21" providerId="ADAL" clId="{27FD4865-FFF4-4168-B746-AC29E67143FC}" dt="2024-06-24T18:28:08.415" v="1160"/>
        <pc:sldMkLst>
          <pc:docMk/>
          <pc:sldMk cId="3133479531" sldId="276"/>
        </pc:sldMkLst>
        <pc:spChg chg="del">
          <ac:chgData name="Chen, Shuangliang" userId="fa03ab45-8485-4f92-8347-b389ac909c21" providerId="ADAL" clId="{27FD4865-FFF4-4168-B746-AC29E67143FC}" dt="2024-06-24T18:27:45.771" v="1150" actId="478"/>
          <ac:spMkLst>
            <pc:docMk/>
            <pc:sldMk cId="3133479531" sldId="276"/>
            <ac:spMk id="2" creationId="{E877D407-5C1D-A2F7-34F3-9C6DC9D23C6F}"/>
          </ac:spMkLst>
        </pc:spChg>
        <pc:spChg chg="del">
          <ac:chgData name="Chen, Shuangliang" userId="fa03ab45-8485-4f92-8347-b389ac909c21" providerId="ADAL" clId="{27FD4865-FFF4-4168-B746-AC29E67143FC}" dt="2024-06-24T18:27:42.424" v="1148" actId="478"/>
          <ac:spMkLst>
            <pc:docMk/>
            <pc:sldMk cId="3133479531" sldId="276"/>
            <ac:spMk id="149" creationId="{00000000-0000-0000-0000-000000000000}"/>
          </ac:spMkLst>
        </pc:spChg>
        <pc:spChg chg="add del mod">
          <ac:chgData name="Chen, Shuangliang" userId="fa03ab45-8485-4f92-8347-b389ac909c21" providerId="ADAL" clId="{27FD4865-FFF4-4168-B746-AC29E67143FC}" dt="2024-06-24T18:27:44.439" v="1149" actId="478"/>
          <ac:spMkLst>
            <pc:docMk/>
            <pc:sldMk cId="3133479531" sldId="276"/>
            <ac:spMk id="161" creationId="{FDC98FAC-0FC7-4384-3C93-03D99893F51D}"/>
          </ac:spMkLst>
        </pc:spChg>
        <pc:grpChg chg="del">
          <ac:chgData name="Chen, Shuangliang" userId="fa03ab45-8485-4f92-8347-b389ac909c21" providerId="ADAL" clId="{27FD4865-FFF4-4168-B746-AC29E67143FC}" dt="2024-06-24T18:27:39.860" v="1147" actId="478"/>
          <ac:grpSpMkLst>
            <pc:docMk/>
            <pc:sldMk cId="3133479531" sldId="276"/>
            <ac:grpSpMk id="325" creationId="{C877D19F-147D-2BD9-C55C-6DC47C3AFD25}"/>
          </ac:grpSpMkLst>
        </pc:grpChg>
        <pc:grpChg chg="del">
          <ac:chgData name="Chen, Shuangliang" userId="fa03ab45-8485-4f92-8347-b389ac909c21" providerId="ADAL" clId="{27FD4865-FFF4-4168-B746-AC29E67143FC}" dt="2024-06-24T18:27:39.860" v="1147" actId="478"/>
          <ac:grpSpMkLst>
            <pc:docMk/>
            <pc:sldMk cId="3133479531" sldId="276"/>
            <ac:grpSpMk id="326" creationId="{71D65806-5854-D761-5011-C3479785EA39}"/>
          </ac:grpSpMkLst>
        </pc:grpChg>
        <pc:picChg chg="mod">
          <ac:chgData name="Chen, Shuangliang" userId="fa03ab45-8485-4f92-8347-b389ac909c21" providerId="ADAL" clId="{27FD4865-FFF4-4168-B746-AC29E67143FC}" dt="2024-06-24T18:27:48.775" v="1151" actId="1076"/>
          <ac:picMkLst>
            <pc:docMk/>
            <pc:sldMk cId="3133479531" sldId="276"/>
            <ac:picMk id="327" creationId="{9F0C2E54-1195-636A-5582-82E2D832DA97}"/>
          </ac:picMkLst>
        </pc:picChg>
        <pc:cxnChg chg="mod">
          <ac:chgData name="Chen, Shuangliang" userId="fa03ab45-8485-4f92-8347-b389ac909c21" providerId="ADAL" clId="{27FD4865-FFF4-4168-B746-AC29E67143FC}" dt="2024-06-24T18:27:39.860" v="1147" actId="478"/>
          <ac:cxnSpMkLst>
            <pc:docMk/>
            <pc:sldMk cId="3133479531" sldId="276"/>
            <ac:cxnSpMk id="23" creationId="{B04F07E6-6D71-8319-9D95-E454132E7FEE}"/>
          </ac:cxnSpMkLst>
        </pc:cxnChg>
        <pc:cxnChg chg="mod">
          <ac:chgData name="Chen, Shuangliang" userId="fa03ab45-8485-4f92-8347-b389ac909c21" providerId="ADAL" clId="{27FD4865-FFF4-4168-B746-AC29E67143FC}" dt="2024-06-24T18:27:39.860" v="1147" actId="478"/>
          <ac:cxnSpMkLst>
            <pc:docMk/>
            <pc:sldMk cId="3133479531" sldId="276"/>
            <ac:cxnSpMk id="24" creationId="{126400E7-E7C2-0EA8-8F7F-C5772FB3A54D}"/>
          </ac:cxnSpMkLst>
        </pc:cxnChg>
        <pc:cxnChg chg="mod">
          <ac:chgData name="Chen, Shuangliang" userId="fa03ab45-8485-4f92-8347-b389ac909c21" providerId="ADAL" clId="{27FD4865-FFF4-4168-B746-AC29E67143FC}" dt="2024-06-24T18:27:39.860" v="1147" actId="478"/>
          <ac:cxnSpMkLst>
            <pc:docMk/>
            <pc:sldMk cId="3133479531" sldId="276"/>
            <ac:cxnSpMk id="25" creationId="{608256CE-7FDA-EFEA-9E83-49E98813F2FE}"/>
          </ac:cxnSpMkLst>
        </pc:cxnChg>
        <pc:cxnChg chg="mod">
          <ac:chgData name="Chen, Shuangliang" userId="fa03ab45-8485-4f92-8347-b389ac909c21" providerId="ADAL" clId="{27FD4865-FFF4-4168-B746-AC29E67143FC}" dt="2024-06-24T18:27:39.860" v="1147" actId="478"/>
          <ac:cxnSpMkLst>
            <pc:docMk/>
            <pc:sldMk cId="3133479531" sldId="276"/>
            <ac:cxnSpMk id="26" creationId="{2E3FD077-667F-481A-6C9B-3EB94AC3EA5D}"/>
          </ac:cxnSpMkLst>
        </pc:cxnChg>
        <pc:cxnChg chg="mod">
          <ac:chgData name="Chen, Shuangliang" userId="fa03ab45-8485-4f92-8347-b389ac909c21" providerId="ADAL" clId="{27FD4865-FFF4-4168-B746-AC29E67143FC}" dt="2024-06-24T18:27:39.860" v="1147" actId="478"/>
          <ac:cxnSpMkLst>
            <pc:docMk/>
            <pc:sldMk cId="3133479531" sldId="276"/>
            <ac:cxnSpMk id="27" creationId="{15F646F3-078E-9612-A429-E4147361076E}"/>
          </ac:cxnSpMkLst>
        </pc:cxnChg>
        <pc:cxnChg chg="mod">
          <ac:chgData name="Chen, Shuangliang" userId="fa03ab45-8485-4f92-8347-b389ac909c21" providerId="ADAL" clId="{27FD4865-FFF4-4168-B746-AC29E67143FC}" dt="2024-06-24T18:27:39.860" v="1147" actId="478"/>
          <ac:cxnSpMkLst>
            <pc:docMk/>
            <pc:sldMk cId="3133479531" sldId="276"/>
            <ac:cxnSpMk id="28" creationId="{9A3B274F-0F60-6630-5336-2A3564F37F02}"/>
          </ac:cxnSpMkLst>
        </pc:cxnChg>
        <pc:cxnChg chg="mod">
          <ac:chgData name="Chen, Shuangliang" userId="fa03ab45-8485-4f92-8347-b389ac909c21" providerId="ADAL" clId="{27FD4865-FFF4-4168-B746-AC29E67143FC}" dt="2024-06-24T18:27:39.860" v="1147" actId="478"/>
          <ac:cxnSpMkLst>
            <pc:docMk/>
            <pc:sldMk cId="3133479531" sldId="276"/>
            <ac:cxnSpMk id="29" creationId="{82B05657-F80C-4E04-92D5-B4411F121A4F}"/>
          </ac:cxnSpMkLst>
        </pc:cxnChg>
        <pc:cxnChg chg="mod">
          <ac:chgData name="Chen, Shuangliang" userId="fa03ab45-8485-4f92-8347-b389ac909c21" providerId="ADAL" clId="{27FD4865-FFF4-4168-B746-AC29E67143FC}" dt="2024-06-24T18:27:39.860" v="1147" actId="478"/>
          <ac:cxnSpMkLst>
            <pc:docMk/>
            <pc:sldMk cId="3133479531" sldId="276"/>
            <ac:cxnSpMk id="30" creationId="{B93A4D71-CA7A-B7E4-E3F0-F6B014119568}"/>
          </ac:cxnSpMkLst>
        </pc:cxnChg>
        <pc:cxnChg chg="mod">
          <ac:chgData name="Chen, Shuangliang" userId="fa03ab45-8485-4f92-8347-b389ac909c21" providerId="ADAL" clId="{27FD4865-FFF4-4168-B746-AC29E67143FC}" dt="2024-06-24T18:27:39.860" v="1147" actId="478"/>
          <ac:cxnSpMkLst>
            <pc:docMk/>
            <pc:sldMk cId="3133479531" sldId="276"/>
            <ac:cxnSpMk id="31" creationId="{E72ECF07-2310-27B6-258C-78FEB2461E49}"/>
          </ac:cxnSpMkLst>
        </pc:cxnChg>
        <pc:cxnChg chg="mod">
          <ac:chgData name="Chen, Shuangliang" userId="fa03ab45-8485-4f92-8347-b389ac909c21" providerId="ADAL" clId="{27FD4865-FFF4-4168-B746-AC29E67143FC}" dt="2024-06-24T18:27:39.860" v="1147" actId="478"/>
          <ac:cxnSpMkLst>
            <pc:docMk/>
            <pc:sldMk cId="3133479531" sldId="276"/>
            <ac:cxnSpMk id="32" creationId="{6626D562-6AFE-F7FC-9E4E-8A954E3A391C}"/>
          </ac:cxnSpMkLst>
        </pc:cxnChg>
        <pc:cxnChg chg="mod">
          <ac:chgData name="Chen, Shuangliang" userId="fa03ab45-8485-4f92-8347-b389ac909c21" providerId="ADAL" clId="{27FD4865-FFF4-4168-B746-AC29E67143FC}" dt="2024-06-24T18:27:39.860" v="1147" actId="478"/>
          <ac:cxnSpMkLst>
            <pc:docMk/>
            <pc:sldMk cId="3133479531" sldId="276"/>
            <ac:cxnSpMk id="33" creationId="{FA3CCB2B-9481-626B-8084-CD7D96C8FF10}"/>
          </ac:cxnSpMkLst>
        </pc:cxnChg>
        <pc:cxnChg chg="mod">
          <ac:chgData name="Chen, Shuangliang" userId="fa03ab45-8485-4f92-8347-b389ac909c21" providerId="ADAL" clId="{27FD4865-FFF4-4168-B746-AC29E67143FC}" dt="2024-06-24T18:27:39.860" v="1147" actId="478"/>
          <ac:cxnSpMkLst>
            <pc:docMk/>
            <pc:sldMk cId="3133479531" sldId="276"/>
            <ac:cxnSpMk id="34" creationId="{09F1D8E5-98A1-B8A7-C945-C9814F54DD2F}"/>
          </ac:cxnSpMkLst>
        </pc:cxnChg>
        <pc:cxnChg chg="mod">
          <ac:chgData name="Chen, Shuangliang" userId="fa03ab45-8485-4f92-8347-b389ac909c21" providerId="ADAL" clId="{27FD4865-FFF4-4168-B746-AC29E67143FC}" dt="2024-06-24T18:27:39.860" v="1147" actId="478"/>
          <ac:cxnSpMkLst>
            <pc:docMk/>
            <pc:sldMk cId="3133479531" sldId="276"/>
            <ac:cxnSpMk id="35" creationId="{AEAE95AF-27DE-281A-8C60-E3101B0D7BC9}"/>
          </ac:cxnSpMkLst>
        </pc:cxnChg>
        <pc:cxnChg chg="mod">
          <ac:chgData name="Chen, Shuangliang" userId="fa03ab45-8485-4f92-8347-b389ac909c21" providerId="ADAL" clId="{27FD4865-FFF4-4168-B746-AC29E67143FC}" dt="2024-06-24T18:27:39.860" v="1147" actId="478"/>
          <ac:cxnSpMkLst>
            <pc:docMk/>
            <pc:sldMk cId="3133479531" sldId="276"/>
            <ac:cxnSpMk id="36" creationId="{9D5DBC64-522D-C607-4584-D433E07ACBEC}"/>
          </ac:cxnSpMkLst>
        </pc:cxnChg>
        <pc:cxnChg chg="mod">
          <ac:chgData name="Chen, Shuangliang" userId="fa03ab45-8485-4f92-8347-b389ac909c21" providerId="ADAL" clId="{27FD4865-FFF4-4168-B746-AC29E67143FC}" dt="2024-06-24T18:27:39.860" v="1147" actId="478"/>
          <ac:cxnSpMkLst>
            <pc:docMk/>
            <pc:sldMk cId="3133479531" sldId="276"/>
            <ac:cxnSpMk id="37" creationId="{1F4137B8-0EE1-D556-BBDD-2404E135ECCD}"/>
          </ac:cxnSpMkLst>
        </pc:cxnChg>
        <pc:cxnChg chg="mod">
          <ac:chgData name="Chen, Shuangliang" userId="fa03ab45-8485-4f92-8347-b389ac909c21" providerId="ADAL" clId="{27FD4865-FFF4-4168-B746-AC29E67143FC}" dt="2024-06-24T18:27:39.860" v="1147" actId="478"/>
          <ac:cxnSpMkLst>
            <pc:docMk/>
            <pc:sldMk cId="3133479531" sldId="276"/>
            <ac:cxnSpMk id="38" creationId="{BD9086E8-64ED-135A-BF65-F10E342F1E5C}"/>
          </ac:cxnSpMkLst>
        </pc:cxnChg>
        <pc:cxnChg chg="mod">
          <ac:chgData name="Chen, Shuangliang" userId="fa03ab45-8485-4f92-8347-b389ac909c21" providerId="ADAL" clId="{27FD4865-FFF4-4168-B746-AC29E67143FC}" dt="2024-06-24T18:27:39.860" v="1147" actId="478"/>
          <ac:cxnSpMkLst>
            <pc:docMk/>
            <pc:sldMk cId="3133479531" sldId="276"/>
            <ac:cxnSpMk id="39" creationId="{2F7AEB71-FFC5-D7E0-9494-A68CFC156E1B}"/>
          </ac:cxnSpMkLst>
        </pc:cxnChg>
        <pc:cxnChg chg="mod">
          <ac:chgData name="Chen, Shuangliang" userId="fa03ab45-8485-4f92-8347-b389ac909c21" providerId="ADAL" clId="{27FD4865-FFF4-4168-B746-AC29E67143FC}" dt="2024-06-24T18:27:39.860" v="1147" actId="478"/>
          <ac:cxnSpMkLst>
            <pc:docMk/>
            <pc:sldMk cId="3133479531" sldId="276"/>
            <ac:cxnSpMk id="40" creationId="{5227B9D8-55D7-113D-6321-DA3055B0FDAB}"/>
          </ac:cxnSpMkLst>
        </pc:cxnChg>
        <pc:cxnChg chg="mod">
          <ac:chgData name="Chen, Shuangliang" userId="fa03ab45-8485-4f92-8347-b389ac909c21" providerId="ADAL" clId="{27FD4865-FFF4-4168-B746-AC29E67143FC}" dt="2024-06-24T18:27:39.860" v="1147" actId="478"/>
          <ac:cxnSpMkLst>
            <pc:docMk/>
            <pc:sldMk cId="3133479531" sldId="276"/>
            <ac:cxnSpMk id="41" creationId="{66527BED-7627-8EDF-BCC8-5B3D4123E719}"/>
          </ac:cxnSpMkLst>
        </pc:cxnChg>
        <pc:cxnChg chg="mod">
          <ac:chgData name="Chen, Shuangliang" userId="fa03ab45-8485-4f92-8347-b389ac909c21" providerId="ADAL" clId="{27FD4865-FFF4-4168-B746-AC29E67143FC}" dt="2024-06-24T18:27:39.860" v="1147" actId="478"/>
          <ac:cxnSpMkLst>
            <pc:docMk/>
            <pc:sldMk cId="3133479531" sldId="276"/>
            <ac:cxnSpMk id="42" creationId="{7ABCDC26-4FDB-F9C8-39EF-2E25BB758D45}"/>
          </ac:cxnSpMkLst>
        </pc:cxnChg>
        <pc:cxnChg chg="mod">
          <ac:chgData name="Chen, Shuangliang" userId="fa03ab45-8485-4f92-8347-b389ac909c21" providerId="ADAL" clId="{27FD4865-FFF4-4168-B746-AC29E67143FC}" dt="2024-06-24T18:27:39.860" v="1147" actId="478"/>
          <ac:cxnSpMkLst>
            <pc:docMk/>
            <pc:sldMk cId="3133479531" sldId="276"/>
            <ac:cxnSpMk id="43" creationId="{611B4452-9263-3590-0055-36C8FF3D55E1}"/>
          </ac:cxnSpMkLst>
        </pc:cxnChg>
        <pc:cxnChg chg="mod">
          <ac:chgData name="Chen, Shuangliang" userId="fa03ab45-8485-4f92-8347-b389ac909c21" providerId="ADAL" clId="{27FD4865-FFF4-4168-B746-AC29E67143FC}" dt="2024-06-24T18:27:39.860" v="1147" actId="478"/>
          <ac:cxnSpMkLst>
            <pc:docMk/>
            <pc:sldMk cId="3133479531" sldId="276"/>
            <ac:cxnSpMk id="44" creationId="{AEDBEF9B-885E-D9A4-2321-6E1606678483}"/>
          </ac:cxnSpMkLst>
        </pc:cxnChg>
        <pc:cxnChg chg="mod">
          <ac:chgData name="Chen, Shuangliang" userId="fa03ab45-8485-4f92-8347-b389ac909c21" providerId="ADAL" clId="{27FD4865-FFF4-4168-B746-AC29E67143FC}" dt="2024-06-24T18:27:39.860" v="1147" actId="478"/>
          <ac:cxnSpMkLst>
            <pc:docMk/>
            <pc:sldMk cId="3133479531" sldId="276"/>
            <ac:cxnSpMk id="45" creationId="{9D6222B2-669D-4FFC-3D1D-9069F4A9CD38}"/>
          </ac:cxnSpMkLst>
        </pc:cxnChg>
        <pc:cxnChg chg="mod">
          <ac:chgData name="Chen, Shuangliang" userId="fa03ab45-8485-4f92-8347-b389ac909c21" providerId="ADAL" clId="{27FD4865-FFF4-4168-B746-AC29E67143FC}" dt="2024-06-24T18:27:39.860" v="1147" actId="478"/>
          <ac:cxnSpMkLst>
            <pc:docMk/>
            <pc:sldMk cId="3133479531" sldId="276"/>
            <ac:cxnSpMk id="46" creationId="{5F6D2EED-BCEC-E3F9-6580-9579D1981FFB}"/>
          </ac:cxnSpMkLst>
        </pc:cxnChg>
        <pc:cxnChg chg="mod">
          <ac:chgData name="Chen, Shuangliang" userId="fa03ab45-8485-4f92-8347-b389ac909c21" providerId="ADAL" clId="{27FD4865-FFF4-4168-B746-AC29E67143FC}" dt="2024-06-24T18:27:39.860" v="1147" actId="478"/>
          <ac:cxnSpMkLst>
            <pc:docMk/>
            <pc:sldMk cId="3133479531" sldId="276"/>
            <ac:cxnSpMk id="47" creationId="{5B622F02-F6E2-DB1F-809C-7A2424DADB1B}"/>
          </ac:cxnSpMkLst>
        </pc:cxnChg>
        <pc:cxnChg chg="mod">
          <ac:chgData name="Chen, Shuangliang" userId="fa03ab45-8485-4f92-8347-b389ac909c21" providerId="ADAL" clId="{27FD4865-FFF4-4168-B746-AC29E67143FC}" dt="2024-06-24T18:27:39.860" v="1147" actId="478"/>
          <ac:cxnSpMkLst>
            <pc:docMk/>
            <pc:sldMk cId="3133479531" sldId="276"/>
            <ac:cxnSpMk id="48" creationId="{3AB426D1-2CC2-9790-EC79-87C59196F812}"/>
          </ac:cxnSpMkLst>
        </pc:cxnChg>
        <pc:cxnChg chg="mod">
          <ac:chgData name="Chen, Shuangliang" userId="fa03ab45-8485-4f92-8347-b389ac909c21" providerId="ADAL" clId="{27FD4865-FFF4-4168-B746-AC29E67143FC}" dt="2024-06-24T18:27:39.860" v="1147" actId="478"/>
          <ac:cxnSpMkLst>
            <pc:docMk/>
            <pc:sldMk cId="3133479531" sldId="276"/>
            <ac:cxnSpMk id="49" creationId="{8FB25F86-C02B-A0A2-F98A-73C6431ECBFD}"/>
          </ac:cxnSpMkLst>
        </pc:cxnChg>
        <pc:cxnChg chg="mod">
          <ac:chgData name="Chen, Shuangliang" userId="fa03ab45-8485-4f92-8347-b389ac909c21" providerId="ADAL" clId="{27FD4865-FFF4-4168-B746-AC29E67143FC}" dt="2024-06-24T18:27:39.860" v="1147" actId="478"/>
          <ac:cxnSpMkLst>
            <pc:docMk/>
            <pc:sldMk cId="3133479531" sldId="276"/>
            <ac:cxnSpMk id="50" creationId="{9DDA3DB4-B764-3AF5-FCD8-D58D133B1A06}"/>
          </ac:cxnSpMkLst>
        </pc:cxnChg>
        <pc:cxnChg chg="mod">
          <ac:chgData name="Chen, Shuangliang" userId="fa03ab45-8485-4f92-8347-b389ac909c21" providerId="ADAL" clId="{27FD4865-FFF4-4168-B746-AC29E67143FC}" dt="2024-06-24T18:27:39.860" v="1147" actId="478"/>
          <ac:cxnSpMkLst>
            <pc:docMk/>
            <pc:sldMk cId="3133479531" sldId="276"/>
            <ac:cxnSpMk id="51" creationId="{6A72A184-EAF2-93C5-1E8D-CA5924CD5AC8}"/>
          </ac:cxnSpMkLst>
        </pc:cxnChg>
        <pc:cxnChg chg="mod">
          <ac:chgData name="Chen, Shuangliang" userId="fa03ab45-8485-4f92-8347-b389ac909c21" providerId="ADAL" clId="{27FD4865-FFF4-4168-B746-AC29E67143FC}" dt="2024-06-24T18:27:39.860" v="1147" actId="478"/>
          <ac:cxnSpMkLst>
            <pc:docMk/>
            <pc:sldMk cId="3133479531" sldId="276"/>
            <ac:cxnSpMk id="52" creationId="{D9D36BFC-EDF2-3D80-1C5E-FE3188F1B584}"/>
          </ac:cxnSpMkLst>
        </pc:cxnChg>
        <pc:cxnChg chg="mod">
          <ac:chgData name="Chen, Shuangliang" userId="fa03ab45-8485-4f92-8347-b389ac909c21" providerId="ADAL" clId="{27FD4865-FFF4-4168-B746-AC29E67143FC}" dt="2024-06-24T18:27:39.860" v="1147" actId="478"/>
          <ac:cxnSpMkLst>
            <pc:docMk/>
            <pc:sldMk cId="3133479531" sldId="276"/>
            <ac:cxnSpMk id="53" creationId="{54E07878-9781-1FAA-0DE5-D7567FA9AD57}"/>
          </ac:cxnSpMkLst>
        </pc:cxnChg>
        <pc:cxnChg chg="mod">
          <ac:chgData name="Chen, Shuangliang" userId="fa03ab45-8485-4f92-8347-b389ac909c21" providerId="ADAL" clId="{27FD4865-FFF4-4168-B746-AC29E67143FC}" dt="2024-06-24T18:27:39.860" v="1147" actId="478"/>
          <ac:cxnSpMkLst>
            <pc:docMk/>
            <pc:sldMk cId="3133479531" sldId="276"/>
            <ac:cxnSpMk id="54" creationId="{81DEB80A-167A-4267-7FEB-B76B8C24992B}"/>
          </ac:cxnSpMkLst>
        </pc:cxnChg>
        <pc:cxnChg chg="mod">
          <ac:chgData name="Chen, Shuangliang" userId="fa03ab45-8485-4f92-8347-b389ac909c21" providerId="ADAL" clId="{27FD4865-FFF4-4168-B746-AC29E67143FC}" dt="2024-06-24T18:27:39.860" v="1147" actId="478"/>
          <ac:cxnSpMkLst>
            <pc:docMk/>
            <pc:sldMk cId="3133479531" sldId="276"/>
            <ac:cxnSpMk id="256" creationId="{51D17368-35C6-501F-6530-48E10871D81C}"/>
          </ac:cxnSpMkLst>
        </pc:cxnChg>
        <pc:cxnChg chg="mod">
          <ac:chgData name="Chen, Shuangliang" userId="fa03ab45-8485-4f92-8347-b389ac909c21" providerId="ADAL" clId="{27FD4865-FFF4-4168-B746-AC29E67143FC}" dt="2024-06-24T18:27:39.860" v="1147" actId="478"/>
          <ac:cxnSpMkLst>
            <pc:docMk/>
            <pc:sldMk cId="3133479531" sldId="276"/>
            <ac:cxnSpMk id="261" creationId="{54611D87-CEF7-92AD-6043-51A014F70A62}"/>
          </ac:cxnSpMkLst>
        </pc:cxnChg>
        <pc:cxnChg chg="mod">
          <ac:chgData name="Chen, Shuangliang" userId="fa03ab45-8485-4f92-8347-b389ac909c21" providerId="ADAL" clId="{27FD4865-FFF4-4168-B746-AC29E67143FC}" dt="2024-06-24T18:27:39.860" v="1147" actId="478"/>
          <ac:cxnSpMkLst>
            <pc:docMk/>
            <pc:sldMk cId="3133479531" sldId="276"/>
            <ac:cxnSpMk id="264" creationId="{6BF0F333-D15C-C875-D8F3-18A9970066D1}"/>
          </ac:cxnSpMkLst>
        </pc:cxnChg>
        <pc:cxnChg chg="mod">
          <ac:chgData name="Chen, Shuangliang" userId="fa03ab45-8485-4f92-8347-b389ac909c21" providerId="ADAL" clId="{27FD4865-FFF4-4168-B746-AC29E67143FC}" dt="2024-06-24T18:27:39.860" v="1147" actId="478"/>
          <ac:cxnSpMkLst>
            <pc:docMk/>
            <pc:sldMk cId="3133479531" sldId="276"/>
            <ac:cxnSpMk id="267" creationId="{9BA195BD-07EA-C6D9-71A6-EB221EC847BF}"/>
          </ac:cxnSpMkLst>
        </pc:cxnChg>
        <pc:cxnChg chg="mod">
          <ac:chgData name="Chen, Shuangliang" userId="fa03ab45-8485-4f92-8347-b389ac909c21" providerId="ADAL" clId="{27FD4865-FFF4-4168-B746-AC29E67143FC}" dt="2024-06-24T18:27:39.860" v="1147" actId="478"/>
          <ac:cxnSpMkLst>
            <pc:docMk/>
            <pc:sldMk cId="3133479531" sldId="276"/>
            <ac:cxnSpMk id="270" creationId="{FD95E92C-FE43-CA7B-7A1C-E9F82318743A}"/>
          </ac:cxnSpMkLst>
        </pc:cxnChg>
        <pc:cxnChg chg="mod">
          <ac:chgData name="Chen, Shuangliang" userId="fa03ab45-8485-4f92-8347-b389ac909c21" providerId="ADAL" clId="{27FD4865-FFF4-4168-B746-AC29E67143FC}" dt="2024-06-24T18:27:39.860" v="1147" actId="478"/>
          <ac:cxnSpMkLst>
            <pc:docMk/>
            <pc:sldMk cId="3133479531" sldId="276"/>
            <ac:cxnSpMk id="273" creationId="{76E8B1F7-5A0B-97A0-6B1F-92ADBD4536A3}"/>
          </ac:cxnSpMkLst>
        </pc:cxnChg>
        <pc:cxnChg chg="mod">
          <ac:chgData name="Chen, Shuangliang" userId="fa03ab45-8485-4f92-8347-b389ac909c21" providerId="ADAL" clId="{27FD4865-FFF4-4168-B746-AC29E67143FC}" dt="2024-06-24T18:27:39.860" v="1147" actId="478"/>
          <ac:cxnSpMkLst>
            <pc:docMk/>
            <pc:sldMk cId="3133479531" sldId="276"/>
            <ac:cxnSpMk id="276" creationId="{CE5DBD70-5BEC-1A5D-F7CE-F9F1BCB11818}"/>
          </ac:cxnSpMkLst>
        </pc:cxnChg>
        <pc:cxnChg chg="mod">
          <ac:chgData name="Chen, Shuangliang" userId="fa03ab45-8485-4f92-8347-b389ac909c21" providerId="ADAL" clId="{27FD4865-FFF4-4168-B746-AC29E67143FC}" dt="2024-06-24T18:27:39.860" v="1147" actId="478"/>
          <ac:cxnSpMkLst>
            <pc:docMk/>
            <pc:sldMk cId="3133479531" sldId="276"/>
            <ac:cxnSpMk id="279" creationId="{1F760F79-1F87-B06C-F4D4-8DBEEA2C9870}"/>
          </ac:cxnSpMkLst>
        </pc:cxnChg>
        <pc:cxnChg chg="mod">
          <ac:chgData name="Chen, Shuangliang" userId="fa03ab45-8485-4f92-8347-b389ac909c21" providerId="ADAL" clId="{27FD4865-FFF4-4168-B746-AC29E67143FC}" dt="2024-06-24T18:27:39.860" v="1147" actId="478"/>
          <ac:cxnSpMkLst>
            <pc:docMk/>
            <pc:sldMk cId="3133479531" sldId="276"/>
            <ac:cxnSpMk id="282" creationId="{8AB0CFC5-32DB-EB4F-870D-0AC82B8C1D95}"/>
          </ac:cxnSpMkLst>
        </pc:cxnChg>
        <pc:cxnChg chg="mod">
          <ac:chgData name="Chen, Shuangliang" userId="fa03ab45-8485-4f92-8347-b389ac909c21" providerId="ADAL" clId="{27FD4865-FFF4-4168-B746-AC29E67143FC}" dt="2024-06-24T18:27:39.860" v="1147" actId="478"/>
          <ac:cxnSpMkLst>
            <pc:docMk/>
            <pc:sldMk cId="3133479531" sldId="276"/>
            <ac:cxnSpMk id="285" creationId="{5A394AAD-398F-F642-1B4A-B83EED2248E0}"/>
          </ac:cxnSpMkLst>
        </pc:cxnChg>
        <pc:cxnChg chg="mod">
          <ac:chgData name="Chen, Shuangliang" userId="fa03ab45-8485-4f92-8347-b389ac909c21" providerId="ADAL" clId="{27FD4865-FFF4-4168-B746-AC29E67143FC}" dt="2024-06-24T18:27:39.860" v="1147" actId="478"/>
          <ac:cxnSpMkLst>
            <pc:docMk/>
            <pc:sldMk cId="3133479531" sldId="276"/>
            <ac:cxnSpMk id="288" creationId="{6AADADDD-D3F5-9DAC-F3AE-3550E4561118}"/>
          </ac:cxnSpMkLst>
        </pc:cxnChg>
        <pc:cxnChg chg="mod">
          <ac:chgData name="Chen, Shuangliang" userId="fa03ab45-8485-4f92-8347-b389ac909c21" providerId="ADAL" clId="{27FD4865-FFF4-4168-B746-AC29E67143FC}" dt="2024-06-24T18:27:39.860" v="1147" actId="478"/>
          <ac:cxnSpMkLst>
            <pc:docMk/>
            <pc:sldMk cId="3133479531" sldId="276"/>
            <ac:cxnSpMk id="291" creationId="{733BEF40-47A9-3440-F556-E2988CC081B6}"/>
          </ac:cxnSpMkLst>
        </pc:cxnChg>
        <pc:cxnChg chg="mod">
          <ac:chgData name="Chen, Shuangliang" userId="fa03ab45-8485-4f92-8347-b389ac909c21" providerId="ADAL" clId="{27FD4865-FFF4-4168-B746-AC29E67143FC}" dt="2024-06-24T18:27:39.860" v="1147" actId="478"/>
          <ac:cxnSpMkLst>
            <pc:docMk/>
            <pc:sldMk cId="3133479531" sldId="276"/>
            <ac:cxnSpMk id="294" creationId="{A165C189-0B99-3448-ECAF-C9EA85FB4FA6}"/>
          </ac:cxnSpMkLst>
        </pc:cxnChg>
        <pc:cxnChg chg="mod">
          <ac:chgData name="Chen, Shuangliang" userId="fa03ab45-8485-4f92-8347-b389ac909c21" providerId="ADAL" clId="{27FD4865-FFF4-4168-B746-AC29E67143FC}" dt="2024-06-24T18:27:39.860" v="1147" actId="478"/>
          <ac:cxnSpMkLst>
            <pc:docMk/>
            <pc:sldMk cId="3133479531" sldId="276"/>
            <ac:cxnSpMk id="297" creationId="{6F1E9D0F-FA5C-A06C-923F-11C756319A98}"/>
          </ac:cxnSpMkLst>
        </pc:cxnChg>
        <pc:cxnChg chg="mod">
          <ac:chgData name="Chen, Shuangliang" userId="fa03ab45-8485-4f92-8347-b389ac909c21" providerId="ADAL" clId="{27FD4865-FFF4-4168-B746-AC29E67143FC}" dt="2024-06-24T18:27:39.860" v="1147" actId="478"/>
          <ac:cxnSpMkLst>
            <pc:docMk/>
            <pc:sldMk cId="3133479531" sldId="276"/>
            <ac:cxnSpMk id="300" creationId="{CA917D44-E5EF-9F69-0E31-AB5A20965C27}"/>
          </ac:cxnSpMkLst>
        </pc:cxnChg>
        <pc:cxnChg chg="mod">
          <ac:chgData name="Chen, Shuangliang" userId="fa03ab45-8485-4f92-8347-b389ac909c21" providerId="ADAL" clId="{27FD4865-FFF4-4168-B746-AC29E67143FC}" dt="2024-06-24T18:27:39.860" v="1147" actId="478"/>
          <ac:cxnSpMkLst>
            <pc:docMk/>
            <pc:sldMk cId="3133479531" sldId="276"/>
            <ac:cxnSpMk id="306" creationId="{560BC6C8-9EB4-6401-E941-234FC987ECCB}"/>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Power (kW)</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Sheet1!$A$2:$A$4</c:f>
              <c:strCache>
                <c:ptCount val="3"/>
                <c:pt idx="0">
                  <c:v>SERDES</c:v>
                </c:pt>
                <c:pt idx="1">
                  <c:v>Area I/O</c:v>
                </c:pt>
                <c:pt idx="2">
                  <c:v>Optical I/O</c:v>
                </c:pt>
              </c:strCache>
            </c:strRef>
          </c:cat>
          <c:val>
            <c:numRef>
              <c:f>Sheet1!$B$2:$B$4</c:f>
              <c:numCache>
                <c:formatCode>General</c:formatCode>
                <c:ptCount val="3"/>
                <c:pt idx="0">
                  <c:v>5</c:v>
                </c:pt>
                <c:pt idx="1">
                  <c:v>18</c:v>
                </c:pt>
                <c:pt idx="2">
                  <c:v>63</c:v>
                </c:pt>
              </c:numCache>
            </c:numRef>
          </c:val>
          <c:extLst>
            <c:ext xmlns:c16="http://schemas.microsoft.com/office/drawing/2014/chart" uri="{C3380CC4-5D6E-409C-BE32-E72D297353CC}">
              <c16:uniqueId val="{00000000-F2E9-453F-B7A3-89C292CC516E}"/>
            </c:ext>
          </c:extLst>
        </c:ser>
        <c:dLbls>
          <c:showLegendKey val="0"/>
          <c:showVal val="0"/>
          <c:showCatName val="0"/>
          <c:showSerName val="0"/>
          <c:showPercent val="0"/>
          <c:showBubbleSize val="0"/>
        </c:dLbls>
        <c:gapWidth val="150"/>
        <c:axId val="1431784223"/>
        <c:axId val="1431775583"/>
      </c:barChart>
      <c:catAx>
        <c:axId val="143178422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31775583"/>
        <c:crosses val="autoZero"/>
        <c:auto val="1"/>
        <c:lblAlgn val="ctr"/>
        <c:lblOffset val="100"/>
        <c:noMultiLvlLbl val="0"/>
      </c:catAx>
      <c:valAx>
        <c:axId val="14317755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ltLang="zh-CN"/>
                  <a:t>Power (kW)</a:t>
                </a:r>
                <a:endParaRPr lang="zh-CN" altLang="en-US"/>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317842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Sheet1!$A$44</c:f>
              <c:strCache>
                <c:ptCount val="1"/>
                <c:pt idx="0">
                  <c:v>baseline</c:v>
                </c:pt>
              </c:strCache>
            </c:strRef>
          </c:tx>
          <c:spPr>
            <a:solidFill>
              <a:schemeClr val="accent1"/>
            </a:solidFill>
            <a:ln>
              <a:noFill/>
            </a:ln>
            <a:effectLst/>
          </c:spPr>
          <c:invertIfNegative val="0"/>
          <c:cat>
            <c:strRef>
              <c:f>Sheet1!$B$43:$D$43</c:f>
              <c:strCache>
                <c:ptCount val="3"/>
                <c:pt idx="0">
                  <c:v>SERDES</c:v>
                </c:pt>
                <c:pt idx="1">
                  <c:v>Area I/O</c:v>
                </c:pt>
                <c:pt idx="2">
                  <c:v>Optical I/O</c:v>
                </c:pt>
              </c:strCache>
            </c:strRef>
          </c:cat>
          <c:val>
            <c:numRef>
              <c:f>Sheet1!$B$44:$D$44</c:f>
              <c:numCache>
                <c:formatCode>General</c:formatCode>
                <c:ptCount val="3"/>
                <c:pt idx="0">
                  <c:v>512</c:v>
                </c:pt>
                <c:pt idx="1">
                  <c:v>2048</c:v>
                </c:pt>
                <c:pt idx="2">
                  <c:v>2048</c:v>
                </c:pt>
              </c:numCache>
            </c:numRef>
          </c:val>
          <c:extLst>
            <c:ext xmlns:c16="http://schemas.microsoft.com/office/drawing/2014/chart" uri="{C3380CC4-5D6E-409C-BE32-E72D297353CC}">
              <c16:uniqueId val="{00000000-DE80-479E-8C01-EFD39177629F}"/>
            </c:ext>
          </c:extLst>
        </c:ser>
        <c:ser>
          <c:idx val="1"/>
          <c:order val="1"/>
          <c:tx>
            <c:strRef>
              <c:f>Sheet1!$A$45</c:f>
              <c:strCache>
                <c:ptCount val="1"/>
                <c:pt idx="0">
                  <c:v>1/2 radix</c:v>
                </c:pt>
              </c:strCache>
            </c:strRef>
          </c:tx>
          <c:spPr>
            <a:solidFill>
              <a:schemeClr val="accent2"/>
            </a:solidFill>
            <a:ln>
              <a:noFill/>
            </a:ln>
            <a:effectLst/>
          </c:spPr>
          <c:invertIfNegative val="0"/>
          <c:cat>
            <c:strRef>
              <c:f>Sheet1!$B$43:$D$43</c:f>
              <c:strCache>
                <c:ptCount val="3"/>
                <c:pt idx="0">
                  <c:v>SERDES</c:v>
                </c:pt>
                <c:pt idx="1">
                  <c:v>Area I/O</c:v>
                </c:pt>
                <c:pt idx="2">
                  <c:v>Optical I/O</c:v>
                </c:pt>
              </c:strCache>
            </c:strRef>
          </c:cat>
          <c:val>
            <c:numRef>
              <c:f>Sheet1!$B$45:$D$45</c:f>
              <c:numCache>
                <c:formatCode>General</c:formatCode>
                <c:ptCount val="3"/>
                <c:pt idx="0">
                  <c:v>1024</c:v>
                </c:pt>
                <c:pt idx="1">
                  <c:v>4096</c:v>
                </c:pt>
                <c:pt idx="2">
                  <c:v>4096</c:v>
                </c:pt>
              </c:numCache>
            </c:numRef>
          </c:val>
          <c:extLst>
            <c:ext xmlns:c16="http://schemas.microsoft.com/office/drawing/2014/chart" uri="{C3380CC4-5D6E-409C-BE32-E72D297353CC}">
              <c16:uniqueId val="{00000001-DE80-479E-8C01-EFD39177629F}"/>
            </c:ext>
          </c:extLst>
        </c:ser>
        <c:ser>
          <c:idx val="2"/>
          <c:order val="2"/>
          <c:tx>
            <c:strRef>
              <c:f>Sheet1!$A$46</c:f>
              <c:strCache>
                <c:ptCount val="1"/>
                <c:pt idx="0">
                  <c:v>1/4 radix</c:v>
                </c:pt>
              </c:strCache>
            </c:strRef>
          </c:tx>
          <c:spPr>
            <a:solidFill>
              <a:schemeClr val="accent3"/>
            </a:solidFill>
            <a:ln>
              <a:noFill/>
            </a:ln>
            <a:effectLst/>
          </c:spPr>
          <c:invertIfNegative val="0"/>
          <c:cat>
            <c:strRef>
              <c:f>Sheet1!$B$43:$D$43</c:f>
              <c:strCache>
                <c:ptCount val="3"/>
                <c:pt idx="0">
                  <c:v>SERDES</c:v>
                </c:pt>
                <c:pt idx="1">
                  <c:v>Area I/O</c:v>
                </c:pt>
                <c:pt idx="2">
                  <c:v>Optical I/O</c:v>
                </c:pt>
              </c:strCache>
            </c:strRef>
          </c:cat>
          <c:val>
            <c:numRef>
              <c:f>Sheet1!$B$46:$D$46</c:f>
              <c:numCache>
                <c:formatCode>General</c:formatCode>
                <c:ptCount val="3"/>
                <c:pt idx="0">
                  <c:v>1024</c:v>
                </c:pt>
                <c:pt idx="1">
                  <c:v>2048</c:v>
                </c:pt>
                <c:pt idx="2">
                  <c:v>2048</c:v>
                </c:pt>
              </c:numCache>
            </c:numRef>
          </c:val>
          <c:extLst>
            <c:ext xmlns:c16="http://schemas.microsoft.com/office/drawing/2014/chart" uri="{C3380CC4-5D6E-409C-BE32-E72D297353CC}">
              <c16:uniqueId val="{00000002-DE80-479E-8C01-EFD39177629F}"/>
            </c:ext>
          </c:extLst>
        </c:ser>
        <c:dLbls>
          <c:showLegendKey val="0"/>
          <c:showVal val="0"/>
          <c:showCatName val="0"/>
          <c:showSerName val="0"/>
          <c:showPercent val="0"/>
          <c:showBubbleSize val="0"/>
        </c:dLbls>
        <c:gapWidth val="300"/>
        <c:axId val="1474096079"/>
        <c:axId val="1474079279"/>
      </c:barChart>
      <c:catAx>
        <c:axId val="147409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4079279"/>
        <c:crosses val="autoZero"/>
        <c:auto val="1"/>
        <c:lblAlgn val="ctr"/>
        <c:lblOffset val="100"/>
        <c:noMultiLvlLbl val="0"/>
      </c:catAx>
      <c:valAx>
        <c:axId val="147407927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Maximum Number of Ports</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4096079"/>
        <c:crosses val="autoZero"/>
        <c:crossBetween val="between"/>
      </c:valAx>
      <c:spPr>
        <a:noFill/>
        <a:ln>
          <a:noFill/>
        </a:ln>
        <a:effectLst/>
      </c:spPr>
    </c:plotArea>
    <c:legend>
      <c:legendPos val="r"/>
      <c:layout>
        <c:manualLayout>
          <c:xMode val="edge"/>
          <c:yMode val="edge"/>
          <c:x val="0.15122156605424322"/>
          <c:y val="1.4239209682123067E-2"/>
          <c:w val="0.13766732283464567"/>
          <c:h val="0.221521216097987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Sheet1!$A$21:$A$23</c:f>
              <c:strCache>
                <c:ptCount val="3"/>
                <c:pt idx="0">
                  <c:v>baseline</c:v>
                </c:pt>
                <c:pt idx="1">
                  <c:v>1/2 radix</c:v>
                </c:pt>
                <c:pt idx="2">
                  <c:v>1/4 radix</c:v>
                </c:pt>
              </c:strCache>
            </c:strRef>
          </c:cat>
          <c:val>
            <c:numRef>
              <c:f>Sheet1!$B$21:$B$23</c:f>
              <c:numCache>
                <c:formatCode>General</c:formatCode>
                <c:ptCount val="3"/>
                <c:pt idx="0">
                  <c:v>63</c:v>
                </c:pt>
                <c:pt idx="1">
                  <c:v>50</c:v>
                </c:pt>
                <c:pt idx="2">
                  <c:v>42</c:v>
                </c:pt>
              </c:numCache>
            </c:numRef>
          </c:val>
          <c:extLst>
            <c:ext xmlns:c16="http://schemas.microsoft.com/office/drawing/2014/chart" uri="{C3380CC4-5D6E-409C-BE32-E72D297353CC}">
              <c16:uniqueId val="{00000000-156C-43F1-B643-637D8C6B1021}"/>
            </c:ext>
          </c:extLst>
        </c:ser>
        <c:dLbls>
          <c:showLegendKey val="0"/>
          <c:showVal val="0"/>
          <c:showCatName val="0"/>
          <c:showSerName val="0"/>
          <c:showPercent val="0"/>
          <c:showBubbleSize val="0"/>
        </c:dLbls>
        <c:gapWidth val="150"/>
        <c:axId val="1454938079"/>
        <c:axId val="1454948159"/>
      </c:barChart>
      <c:catAx>
        <c:axId val="1454938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54948159"/>
        <c:crosses val="autoZero"/>
        <c:auto val="1"/>
        <c:lblAlgn val="ctr"/>
        <c:lblOffset val="100"/>
        <c:noMultiLvlLbl val="0"/>
      </c:catAx>
      <c:valAx>
        <c:axId val="14549481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Total Power (kW)</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549380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1800" b="0" i="0" u="none" strike="noStrike">
                <a:solidFill>
                  <a:srgbClr val="000000"/>
                </a:solidFill>
                <a:effectLst/>
                <a:latin typeface="Arial" panose="020B0604020202020204" pitchFamily="34" charset="0"/>
              </a:rPr>
              <a:t>*Good Afternoon, everyone!*</a:t>
            </a:r>
          </a:p>
          <a:p>
            <a:pPr marL="0" lvl="0" indent="0" algn="l" rtl="0">
              <a:spcBef>
                <a:spcPts val="0"/>
              </a:spcBef>
              <a:spcAft>
                <a:spcPts val="0"/>
              </a:spcAft>
              <a:buNone/>
            </a:pPr>
            <a:r>
              <a:rPr lang="en-US" altLang="zh-CN" sz="1800" b="0" i="0" u="none" strike="noStrike">
                <a:solidFill>
                  <a:srgbClr val="000000"/>
                </a:solidFill>
                <a:effectLst/>
                <a:latin typeface="Arial" panose="020B0604020202020204" pitchFamily="34" charset="0"/>
              </a:rPr>
              <a:t>Hi, my name is David Chen, a first year </a:t>
            </a:r>
            <a:r>
              <a:rPr lang="en-US" altLang="zh-CN" sz="1800" b="0" i="0" u="none" strike="noStrike" err="1">
                <a:solidFill>
                  <a:srgbClr val="000000"/>
                </a:solidFill>
                <a:effectLst/>
                <a:latin typeface="Arial" panose="020B0604020202020204" pitchFamily="34" charset="0"/>
              </a:rPr>
              <a:t>Phd</a:t>
            </a:r>
            <a:r>
              <a:rPr lang="en-US" altLang="zh-CN" sz="1800" b="0" i="0" u="none" strike="noStrike">
                <a:solidFill>
                  <a:srgbClr val="000000"/>
                </a:solidFill>
                <a:effectLst/>
                <a:latin typeface="Arial" panose="020B0604020202020204" pitchFamily="34" charset="0"/>
              </a:rPr>
              <a:t> student at UIUC, advised by Professor Rakesh Kumar. I will be introducing our work on wafer scale network switches, where I show that </a:t>
            </a:r>
            <a:r>
              <a:rPr lang="en-US" altLang="zh-CN" sz="1800" b="0" i="0" u="none" strike="noStrike" err="1">
                <a:solidFill>
                  <a:srgbClr val="000000"/>
                </a:solidFill>
                <a:effectLst/>
                <a:latin typeface="Arial" panose="020B0604020202020204" pitchFamily="34" charset="0"/>
              </a:rPr>
              <a:t>waferscale</a:t>
            </a:r>
            <a:r>
              <a:rPr lang="en-US" altLang="zh-CN" sz="1800" b="0" i="0" u="none" strike="noStrike">
                <a:solidFill>
                  <a:srgbClr val="000000"/>
                </a:solidFill>
                <a:effectLst/>
                <a:latin typeface="Arial" panose="020B0604020202020204" pitchFamily="34" charset="0"/>
              </a:rPr>
              <a:t> integration can increase the radix of today’s switches by 32x.</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2c77603b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e2c77603b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altLang="zh-CN" sz="1800" b="0" i="0" u="none" strike="noStrike" dirty="0">
                <a:solidFill>
                  <a:srgbClr val="000000"/>
                </a:solidFill>
                <a:effectLst/>
              </a:rPr>
              <a:t>To address the internal bandwidth problem, we propose the use of </a:t>
            </a:r>
            <a:r>
              <a:rPr lang="en-US" altLang="zh-CN" sz="1800" b="0" i="0" u="none" strike="noStrike" dirty="0" err="1">
                <a:solidFill>
                  <a:srgbClr val="000000"/>
                </a:solidFill>
                <a:effectLst/>
              </a:rPr>
              <a:t>deradixing</a:t>
            </a:r>
            <a:r>
              <a:rPr lang="en-US" altLang="zh-CN" sz="1800" b="0" i="0" u="none" strike="noStrike" dirty="0">
                <a:solidFill>
                  <a:srgbClr val="000000"/>
                </a:solidFill>
                <a:effectLst/>
              </a:rPr>
              <a:t>. Using lower radix SSCs that have the same die [size], we could alleviate the internal bandwidth congestion.</a:t>
            </a:r>
            <a:r>
              <a:rPr lang="en-US" altLang="zh-CN" sz="1800" dirty="0"/>
              <a:t> </a:t>
            </a:r>
            <a:endParaRPr lang="zh-CN" altLang="en-US" dirty="0"/>
          </a:p>
          <a:p>
            <a:pPr marL="158750" indent="0">
              <a:buNone/>
            </a:pPr>
            <a:endParaRPr lang="en-US" altLang="zh-CN" sz="18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sz="1800" dirty="0"/>
              <a:t>As we reduce the SSC radix from 256 to 128, we used twice the number of SSCs to achieve the same system-wide radix of 4096. However, because each SSC has half the required internal bandwidth, the bandwidth utilization went from over 150% to 90%.</a:t>
            </a:r>
          </a:p>
          <a:p>
            <a:pPr marL="158750" indent="0">
              <a:buNone/>
            </a:pPr>
            <a:r>
              <a:rPr lang="en-US" altLang="zh-CN" sz="1800" dirty="0"/>
              <a:t> </a:t>
            </a:r>
          </a:p>
          <a:p>
            <a:pPr marL="158750" indent="0">
              <a:buNone/>
            </a:pPr>
            <a:r>
              <a:rPr lang="en-US" altLang="zh-CN" sz="1800" dirty="0"/>
              <a:t> </a:t>
            </a:r>
            <a:r>
              <a:rPr lang="en-US" altLang="zh-CN" sz="1800" b="0" i="0" u="none" strike="noStrike" dirty="0">
                <a:solidFill>
                  <a:srgbClr val="000000"/>
                </a:solidFill>
                <a:effectLst/>
              </a:rPr>
              <a:t>So </a:t>
            </a:r>
            <a:r>
              <a:rPr lang="en-US" altLang="zh-CN" sz="1800" dirty="0"/>
              <a:t>we achieve 8x</a:t>
            </a:r>
            <a:r>
              <a:rPr lang="en-US" altLang="zh-CN" sz="1800" b="0" i="0" u="none" strike="noStrike" dirty="0">
                <a:solidFill>
                  <a:srgbClr val="000000"/>
                </a:solidFill>
                <a:effectLst/>
              </a:rPr>
              <a:t> </a:t>
            </a:r>
            <a:r>
              <a:rPr lang="en-US" altLang="zh-CN" sz="1800" dirty="0"/>
              <a:t>benefits over baseline </a:t>
            </a:r>
            <a:r>
              <a:rPr lang="en-US" altLang="zh-CN" sz="1800" b="0" i="0" u="none" strike="noStrike" dirty="0">
                <a:solidFill>
                  <a:srgbClr val="000000"/>
                </a:solidFill>
                <a:effectLst/>
              </a:rPr>
              <a:t>without </a:t>
            </a:r>
            <a:r>
              <a:rPr lang="en-US" altLang="zh-CN" sz="1800" b="0" i="0" u="none" strike="noStrike" dirty="0" err="1">
                <a:solidFill>
                  <a:srgbClr val="000000"/>
                </a:solidFill>
                <a:effectLst/>
              </a:rPr>
              <a:t>deradixing</a:t>
            </a:r>
            <a:r>
              <a:rPr lang="en-US" altLang="zh-CN" sz="1800" b="0" i="0" u="none" strike="noStrike" dirty="0">
                <a:solidFill>
                  <a:srgbClr val="000000"/>
                </a:solidFill>
                <a:effectLst/>
              </a:rPr>
              <a:t>, </a:t>
            </a:r>
            <a:r>
              <a:rPr lang="en-US" altLang="zh-CN" sz="1800" dirty="0"/>
              <a:t>but 16x</a:t>
            </a:r>
            <a:r>
              <a:rPr lang="en-US" altLang="zh-CN" sz="1800" b="0" i="0" u="none" strike="noStrike" dirty="0">
                <a:solidFill>
                  <a:srgbClr val="000000"/>
                </a:solidFill>
                <a:effectLst/>
              </a:rPr>
              <a:t> with </a:t>
            </a:r>
            <a:r>
              <a:rPr lang="en-US" altLang="zh-CN" sz="1800" b="0" i="0" u="none" strike="noStrike" dirty="0" err="1">
                <a:solidFill>
                  <a:srgbClr val="000000"/>
                </a:solidFill>
                <a:effectLst/>
              </a:rPr>
              <a:t>deradixing</a:t>
            </a:r>
            <a:r>
              <a:rPr lang="en-US" altLang="zh-CN" sz="1800" b="0" i="0" u="none" strike="noStrike" dirty="0">
                <a:solidFill>
                  <a:srgbClr val="000000"/>
                </a:solidFill>
                <a:effectLst/>
              </a:rPr>
              <a:t>.</a:t>
            </a:r>
            <a:br>
              <a:rPr lang="en-US" altLang="zh-CN" sz="3200" dirty="0"/>
            </a:b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2c77603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e2c77603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altLang="zh-CN" sz="1800" b="0" i="0" u="none" strike="noStrike" dirty="0">
                <a:solidFill>
                  <a:srgbClr val="000000"/>
                </a:solidFill>
                <a:effectLst/>
                <a:latin typeface="Arial" panose="020B0604020202020204" pitchFamily="34" charset="0"/>
              </a:rPr>
              <a:t>To address the power consumption problem, we propose to use heterogeneous SSCs with different radixes. We observe that we could use 2 SSCs with half radix as the leaf node without changing the overall radix. We also know that power varies </a:t>
            </a:r>
            <a:r>
              <a:rPr lang="en-US" altLang="zh-CN" sz="1800" b="0" i="0" u="none" strike="noStrike">
                <a:solidFill>
                  <a:srgbClr val="000000"/>
                </a:solidFill>
                <a:effectLst/>
                <a:latin typeface="Arial" panose="020B0604020202020204" pitchFamily="34" charset="0"/>
              </a:rPr>
              <a:t>[quadratically] </a:t>
            </a:r>
            <a:r>
              <a:rPr lang="en-US" altLang="zh-CN" sz="1800" b="0" i="0" u="none" strike="noStrike" dirty="0">
                <a:solidFill>
                  <a:srgbClr val="000000"/>
                </a:solidFill>
                <a:effectLst/>
                <a:latin typeface="Arial" panose="020B0604020202020204" pitchFamily="34" charset="0"/>
              </a:rPr>
              <a:t>with radix, so we are able to reduce the overall power when compared to the homogenous SSC system without affecting the system radix. </a:t>
            </a:r>
          </a:p>
          <a:p>
            <a:pPr marL="158750" indent="0" rtl="0">
              <a:spcBef>
                <a:spcPts val="0"/>
              </a:spcBef>
              <a:spcAft>
                <a:spcPts val="0"/>
              </a:spcAft>
              <a:buNone/>
            </a:pPr>
            <a:endParaRPr lang="en-US" altLang="zh-CN" sz="1800" b="0" i="0" u="none" strike="noStrike" dirty="0">
              <a:solidFill>
                <a:srgbClr val="000000"/>
              </a:solidFill>
              <a:effectLst/>
              <a:latin typeface="Arial" panose="020B0604020202020204" pitchFamily="34" charset="0"/>
            </a:endParaRPr>
          </a:p>
          <a:p>
            <a:pPr marL="158750" indent="0" rtl="0">
              <a:spcBef>
                <a:spcPts val="0"/>
              </a:spcBef>
              <a:spcAft>
                <a:spcPts val="0"/>
              </a:spcAft>
              <a:buNone/>
            </a:pPr>
            <a:r>
              <a:rPr lang="en-US" altLang="zh-CN" sz="1800" b="0" i="0" u="none" strike="noStrike" dirty="0">
                <a:solidFill>
                  <a:srgbClr val="000000"/>
                </a:solidFill>
                <a:effectLst/>
                <a:latin typeface="Arial" panose="020B0604020202020204" pitchFamily="34" charset="0"/>
              </a:rPr>
              <a:t>Here the X-axis is the radix of leaf SSCs, and Y-axis is the total power. While maintaining the same system-wide radix, the heterogeneity optimization allows us to cool the 300mm system using liquid cooling using leaf SSCs with ¼ the radix. *So*, this 30.8% reduction in power which allows a radix-8192@200 Gbps switch for the same power budget.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2c77603b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e2c77603b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1800" b="0" i="0" u="none" strike="noStrike">
                <a:solidFill>
                  <a:srgbClr val="000000"/>
                </a:solidFill>
                <a:effectLst/>
                <a:latin typeface="Arial" panose="020B0604020202020204" pitchFamily="34" charset="0"/>
              </a:rPr>
              <a:t>Such switch could be used to drastically reduce costs in a hyperscale datacenter, to build a single switch on-prem data center, or to construct a massive singular GPU. In all these uses cases, we see significant</a:t>
            </a:r>
            <a:r>
              <a:rPr lang="zh-CN" altLang="en-US" sz="1800" b="0" i="0" u="none" strike="noStrike">
                <a:solidFill>
                  <a:srgbClr val="000000"/>
                </a:solidFill>
                <a:effectLst/>
                <a:latin typeface="Arial" panose="020B0604020202020204" pitchFamily="34" charset="0"/>
              </a:rPr>
              <a:t> </a:t>
            </a:r>
            <a:r>
              <a:rPr lang="en-US" altLang="zh-CN" sz="1800" b="0" i="0" u="none" strike="noStrike">
                <a:solidFill>
                  <a:srgbClr val="000000"/>
                </a:solidFill>
                <a:effectLst/>
                <a:latin typeface="Arial" panose="020B0604020202020204" pitchFamily="34" charset="0"/>
              </a:rPr>
              <a:t>reduction</a:t>
            </a:r>
            <a:r>
              <a:rPr lang="zh-CN" altLang="en-US" sz="1800" b="0" i="0" u="none" strike="noStrike">
                <a:solidFill>
                  <a:srgbClr val="000000"/>
                </a:solidFill>
                <a:effectLst/>
                <a:latin typeface="Arial" panose="020B0604020202020204" pitchFamily="34" charset="0"/>
              </a:rPr>
              <a:t> </a:t>
            </a:r>
            <a:r>
              <a:rPr lang="en-US" altLang="zh-CN" sz="1800" b="0" i="0" u="none" strike="noStrike">
                <a:solidFill>
                  <a:srgbClr val="000000"/>
                </a:solidFill>
                <a:effectLst/>
                <a:latin typeface="Arial" panose="020B0604020202020204" pitchFamily="34" charset="0"/>
              </a:rPr>
              <a:t>in number of switches, volume, cables, transceivers, hop counts compare to baselines with conventional network switches.</a:t>
            </a:r>
          </a:p>
          <a:p>
            <a:pPr marL="0" lvl="0" indent="0" algn="l" rtl="0">
              <a:spcBef>
                <a:spcPts val="0"/>
              </a:spcBef>
              <a:spcAft>
                <a:spcPts val="0"/>
              </a:spcAft>
              <a:buNone/>
            </a:pPr>
            <a:endParaRPr lang="en-US" sz="1800" b="0" i="0" u="none" strike="noStrike">
              <a:solidFill>
                <a:srgbClr val="000000"/>
              </a:solidFill>
              <a:effectLst/>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e2c77603b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e2c77603b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1800" b="0" i="0" u="none" strike="noStrike">
                <a:solidFill>
                  <a:srgbClr val="000000"/>
                </a:solidFill>
                <a:effectLst/>
                <a:latin typeface="Arial" panose="020B0604020202020204" pitchFamily="34" charset="0"/>
              </a:rPr>
              <a:t>[summary]</a:t>
            </a:r>
          </a:p>
          <a:p>
            <a:pPr marL="0" lvl="0" indent="0" algn="l" rtl="0">
              <a:spcBef>
                <a:spcPts val="0"/>
              </a:spcBef>
              <a:spcAft>
                <a:spcPts val="0"/>
              </a:spcAft>
              <a:buNone/>
            </a:pPr>
            <a:endParaRPr lang="en-US" sz="1800" b="0" i="0" u="none" strike="noStrike">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a:solidFill>
                  <a:srgbClr val="000000"/>
                </a:solidFill>
                <a:effectLst/>
                <a:latin typeface="Arial" panose="020B0604020202020204" pitchFamily="34" charset="0"/>
              </a:rPr>
              <a:t>Overall, this is a ripe and fruitful area of research.</a:t>
            </a:r>
          </a:p>
          <a:p>
            <a:pPr marL="0" lvl="0" indent="0" algn="l" rtl="0">
              <a:spcBef>
                <a:spcPts val="0"/>
              </a:spcBef>
              <a:spcAft>
                <a:spcPts val="0"/>
              </a:spcAft>
              <a:buNone/>
            </a:pPr>
            <a:endParaRPr lang="en-US" sz="1800" b="0" i="0" u="none" strike="noStrike">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a:solidFill>
                  <a:srgbClr val="000000"/>
                </a:solidFill>
                <a:effectLst/>
                <a:latin typeface="Arial" panose="020B0604020202020204" pitchFamily="34" charset="0"/>
              </a:rPr>
              <a:t>Thanks for listening, I will be happy to take questions!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2c77603b2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e2c77603b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whole system fits inside a 20 RU rack. For context, a typical server is 2 RU, and the entire rack can fit 42 RU.</a:t>
            </a:r>
          </a:p>
          <a:p>
            <a:pPr marL="0" lvl="0" indent="0" algn="l" rtl="0">
              <a:spcBef>
                <a:spcPts val="0"/>
              </a:spcBef>
              <a:spcAft>
                <a:spcPts val="0"/>
              </a:spcAft>
              <a:buNone/>
            </a:pPr>
            <a:endParaRPr lang="en-US"/>
          </a:p>
          <a:p>
            <a:pPr marL="0" lvl="0" indent="0" algn="l" rtl="0">
              <a:spcBef>
                <a:spcPts val="0"/>
              </a:spcBef>
              <a:spcAft>
                <a:spcPts val="0"/>
              </a:spcAft>
              <a:buNone/>
            </a:pPr>
            <a:r>
              <a:rPr lang="en-US"/>
              <a:t>We used Passive Cold Plate Loop on top of the SSCs and io </a:t>
            </a:r>
            <a:r>
              <a:rPr lang="en-US" err="1"/>
              <a:t>chiplets</a:t>
            </a:r>
            <a:r>
              <a:rPr lang="en-US"/>
              <a:t> for cooling.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e30cce81b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e30cce81b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1800" b="0" i="0" u="none" strike="noStrike">
                <a:solidFill>
                  <a:srgbClr val="000000"/>
                </a:solidFill>
                <a:effectLst/>
                <a:latin typeface="Arial" panose="020B0604020202020204" pitchFamily="34" charset="0"/>
              </a:rPr>
              <a:t>Even if we forget about the bandwidth limitations, a </a:t>
            </a:r>
            <a:r>
              <a:rPr lang="en-US" altLang="zh-CN" sz="1800" b="0" i="0" u="none" strike="noStrike" err="1">
                <a:solidFill>
                  <a:srgbClr val="000000"/>
                </a:solidFill>
                <a:effectLst/>
                <a:latin typeface="Arial" panose="020B0604020202020204" pitchFamily="34" charset="0"/>
              </a:rPr>
              <a:t>waferscale</a:t>
            </a:r>
            <a:r>
              <a:rPr lang="en-US" altLang="zh-CN" sz="1800" b="0" i="0" u="none" strike="noStrike">
                <a:solidFill>
                  <a:srgbClr val="000000"/>
                </a:solidFill>
                <a:effectLst/>
                <a:latin typeface="Arial" panose="020B0604020202020204" pitchFamily="34" charset="0"/>
              </a:rPr>
              <a:t> network switch draws *excessive* power. The figure plots the required power for various radix that we achieved. We see that at 8192 radix, the system uses 63kW. This is too high even for liquid cooling. We can only liquid cool the 2048 radix system. The situation becomes much worse if we consider air cooling only.</a:t>
            </a:r>
          </a:p>
          <a:p>
            <a:pPr marL="0" lvl="0" indent="0" algn="l" rtl="0">
              <a:spcBef>
                <a:spcPts val="0"/>
              </a:spcBef>
              <a:spcAft>
                <a:spcPts val="0"/>
              </a:spcAft>
              <a:buNone/>
            </a:pPr>
            <a:endParaRPr lang="en-US" sz="1800" b="0" i="0" u="none" strike="noStrike">
              <a:solidFill>
                <a:srgbClr val="000000"/>
              </a:solidFill>
              <a:effectLst/>
              <a:latin typeface="Arial" panose="020B0604020202020204" pitchFamily="34" charset="0"/>
            </a:endParaRPr>
          </a:p>
          <a:p>
            <a:pPr marL="0" lvl="0" indent="0" algn="l" rtl="0">
              <a:spcBef>
                <a:spcPts val="0"/>
              </a:spcBef>
              <a:spcAft>
                <a:spcPts val="0"/>
              </a:spcAft>
              <a:buNone/>
            </a:pPr>
            <a:endParaRPr lang="en-US" sz="1800" b="0" i="0" u="none" strike="noStrike">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a:solidFill>
                  <a:srgbClr val="000000"/>
                </a:solidFill>
                <a:effectLst/>
                <a:latin typeface="Arial" panose="020B0604020202020204" pitchFamily="34" charset="0"/>
              </a:rPr>
              <a:t>Introduce the graph better. Graph too complex</a:t>
            </a:r>
          </a:p>
          <a:p>
            <a:pPr marL="0" lvl="0" indent="0" algn="l" rtl="0">
              <a:spcBef>
                <a:spcPts val="0"/>
              </a:spcBef>
              <a:spcAft>
                <a:spcPts val="0"/>
              </a:spcAft>
              <a:buNone/>
            </a:pPr>
            <a:r>
              <a:rPr lang="en-US" sz="1800" b="0" i="0" u="none" strike="noStrike">
                <a:solidFill>
                  <a:srgbClr val="000000"/>
                </a:solidFill>
                <a:effectLst/>
                <a:latin typeface="Arial" panose="020B0604020202020204" pitchFamily="34" charset="0"/>
              </a:rPr>
              <a:t>If we only talk about 300mm.</a:t>
            </a:r>
          </a:p>
        </p:txBody>
      </p:sp>
    </p:spTree>
    <p:extLst>
      <p:ext uri="{BB962C8B-B14F-4D97-AF65-F5344CB8AC3E}">
        <p14:creationId xmlns:p14="http://schemas.microsoft.com/office/powerpoint/2010/main" val="111558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e30cce81b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e30cce81b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altLang="zh-CN" sz="1800" b="0" i="0" u="none" strike="noStrike">
                <a:solidFill>
                  <a:srgbClr val="000000"/>
                </a:solidFill>
                <a:effectLst/>
                <a:latin typeface="Arial" panose="020B0604020202020204" pitchFamily="34" charset="0"/>
              </a:rPr>
              <a:t>The reality is much more complicated. To achieve the promise of 32x higher radix, we need 3000 Gbps/mm of external bandwidth density, 6400Gbps/mm of internal </a:t>
            </a:r>
            <a:r>
              <a:rPr lang="en-US" altLang="zh-CN" sz="1800" b="0" i="0" u="none" strike="noStrike" err="1">
                <a:solidFill>
                  <a:srgbClr val="000000"/>
                </a:solidFill>
                <a:effectLst/>
                <a:latin typeface="Arial" panose="020B0604020202020204" pitchFamily="34" charset="0"/>
              </a:rPr>
              <a:t>bw</a:t>
            </a:r>
            <a:r>
              <a:rPr lang="en-US" altLang="zh-CN" sz="1800" b="0" i="0" u="none" strike="noStrike">
                <a:solidFill>
                  <a:srgbClr val="000000"/>
                </a:solidFill>
                <a:effectLst/>
                <a:latin typeface="Arial" panose="020B0604020202020204" pitchFamily="34" charset="0"/>
              </a:rPr>
              <a:t> density. If we assume SERDES-based external connectivity, we hit only 512Gbps/mm external </a:t>
            </a:r>
            <a:r>
              <a:rPr lang="en-US" altLang="zh-CN" sz="1800" b="0" i="0" u="none" strike="noStrike" err="1">
                <a:solidFill>
                  <a:srgbClr val="000000"/>
                </a:solidFill>
                <a:effectLst/>
                <a:latin typeface="Arial" panose="020B0604020202020204" pitchFamily="34" charset="0"/>
              </a:rPr>
              <a:t>bw</a:t>
            </a:r>
            <a:r>
              <a:rPr lang="en-US" altLang="zh-CN" sz="1800" b="0" i="0" u="none" strike="noStrike">
                <a:solidFill>
                  <a:srgbClr val="000000"/>
                </a:solidFill>
                <a:effectLst/>
                <a:latin typeface="Arial" panose="020B0604020202020204" pitchFamily="34" charset="0"/>
              </a:rPr>
              <a:t> density, so we are severely bottlenecked by io bandwidth. With optical I/O, we can achieve 3200Gbps/mm external bandwidth density, but now we are bottlenecked by internal bandwidth. </a:t>
            </a:r>
          </a:p>
          <a:p>
            <a:pPr marL="158750" indent="0" rtl="0">
              <a:spcBef>
                <a:spcPts val="0"/>
              </a:spcBef>
              <a:spcAft>
                <a:spcPts val="0"/>
              </a:spcAft>
              <a:buNone/>
            </a:pPr>
            <a:r>
              <a:rPr lang="en-US" altLang="zh-CN" sz="1800" b="0" i="0" u="none" strike="noStrike">
                <a:solidFill>
                  <a:srgbClr val="000000"/>
                </a:solidFill>
                <a:effectLst/>
                <a:latin typeface="Arial" panose="020B0604020202020204" pitchFamily="34" charset="0"/>
              </a:rPr>
              <a:t>For 4 micron internal io pitch, 4 layers of interconnect, and internal links running at 3,2GHz,  we have 3200Gbps/mm of internal bandwidth density on the substrate. This discrepancy between requirement and availability reduces the achievable radix. Here we plot the achievable radix with different I/O technologies at 100m 200m 300 mm with 3200Gbps/mm internal </a:t>
            </a:r>
            <a:r>
              <a:rPr lang="en-US" altLang="zh-CN" sz="1800" b="0" i="0" u="none" strike="noStrike" err="1">
                <a:solidFill>
                  <a:srgbClr val="000000"/>
                </a:solidFill>
                <a:effectLst/>
                <a:latin typeface="Arial" panose="020B0604020202020204" pitchFamily="34" charset="0"/>
              </a:rPr>
              <a:t>bw</a:t>
            </a:r>
            <a:r>
              <a:rPr lang="en-US" altLang="zh-CN" sz="1800" b="0" i="0" u="none" strike="noStrike">
                <a:solidFill>
                  <a:srgbClr val="000000"/>
                </a:solidFill>
                <a:effectLst/>
                <a:latin typeface="Arial" panose="020B0604020202020204" pitchFamily="34" charset="0"/>
              </a:rPr>
              <a:t> density. We see only 8x benefit from </a:t>
            </a:r>
            <a:r>
              <a:rPr lang="en-US" altLang="zh-CN" sz="1800" b="0" i="0" u="none" strike="noStrike" err="1">
                <a:solidFill>
                  <a:srgbClr val="000000"/>
                </a:solidFill>
                <a:effectLst/>
                <a:latin typeface="Arial" panose="020B0604020202020204" pitchFamily="34" charset="0"/>
              </a:rPr>
              <a:t>waferscale</a:t>
            </a:r>
            <a:r>
              <a:rPr lang="en-US" altLang="zh-CN" sz="1800" b="0" i="0" u="none" strike="noStrike">
                <a:solidFill>
                  <a:srgbClr val="000000"/>
                </a:solidFill>
                <a:effectLst/>
                <a:latin typeface="Arial" panose="020B0604020202020204" pitchFamily="34" charset="0"/>
              </a:rPr>
              <a:t> integration instead of 32x radix.</a:t>
            </a:r>
            <a:br>
              <a:rPr lang="en-US" altLang="zh-CN" sz="3200"/>
            </a:br>
            <a:endParaRPr lang="en-US" altLang="zh-CN" sz="3200"/>
          </a:p>
          <a:p>
            <a:pPr marL="158750" indent="0" rtl="0">
              <a:spcBef>
                <a:spcPts val="0"/>
              </a:spcBef>
              <a:spcAft>
                <a:spcPts val="0"/>
              </a:spcAft>
              <a:buNone/>
            </a:pPr>
            <a:endParaRPr lang="en-US" sz="3200" b="0" i="0" u="none" strike="noStrike">
              <a:solidFill>
                <a:srgbClr val="000000"/>
              </a:solidFill>
              <a:effectLst/>
              <a:latin typeface="Arial" panose="020B0604020202020204" pitchFamily="34" charset="0"/>
            </a:endParaRPr>
          </a:p>
          <a:p>
            <a:pPr marL="158750" indent="0" rtl="0">
              <a:spcBef>
                <a:spcPts val="0"/>
              </a:spcBef>
              <a:spcAft>
                <a:spcPts val="0"/>
              </a:spcAft>
              <a:buNone/>
            </a:pPr>
            <a:r>
              <a:rPr lang="en-US" sz="3200" b="0" i="0" u="none" strike="noStrike">
                <a:solidFill>
                  <a:srgbClr val="000000"/>
                </a:solidFill>
                <a:effectLst/>
                <a:latin typeface="Arial" panose="020B0604020202020204" pitchFamily="34" charset="0"/>
              </a:rPr>
              <a:t>Make it a table</a:t>
            </a:r>
          </a:p>
          <a:p>
            <a:pPr marL="158750" indent="0" rtl="0">
              <a:spcBef>
                <a:spcPts val="0"/>
              </a:spcBef>
              <a:spcAft>
                <a:spcPts val="0"/>
              </a:spcAft>
              <a:buNone/>
            </a:pPr>
            <a:r>
              <a:rPr lang="en-US" sz="3200" b="0" i="0" u="none" strike="noStrike">
                <a:solidFill>
                  <a:srgbClr val="000000"/>
                </a:solidFill>
                <a:effectLst/>
                <a:latin typeface="Arial" panose="020B0604020202020204" pitchFamily="34" charset="0"/>
              </a:rPr>
              <a:t>Reduce graph</a:t>
            </a:r>
            <a:endParaRPr lang="en-US" sz="1800" b="0" i="0"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1110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2c77603b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e2c77603b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altLang="zh-CN" sz="1800" b="0" i="0" u="none" strike="noStrike">
                <a:solidFill>
                  <a:srgbClr val="000000"/>
                </a:solidFill>
                <a:effectLst/>
              </a:rPr>
              <a:t>To address the internal bandwidth problem, we propose the use of deradixing. Using lower radix SSCs that have the same die size, we could alleviate the internal bandwidth congestion.</a:t>
            </a:r>
            <a:r>
              <a:rPr lang="en-US" altLang="zh-CN" sz="1800"/>
              <a:t> </a:t>
            </a:r>
            <a:endParaRPr lang="zh-CN" altLang="en-US"/>
          </a:p>
          <a:p>
            <a:pPr marL="158750" indent="0">
              <a:buNone/>
            </a:pPr>
            <a:endParaRPr lang="en-US" altLang="zh-CN" sz="1800"/>
          </a:p>
          <a:p>
            <a:pPr marL="158750" indent="0">
              <a:buNone/>
            </a:pPr>
            <a:r>
              <a:rPr lang="en-US" altLang="zh-CN" sz="1800"/>
              <a:t>As we reduce the SSC radix from 256 to 128, the bandwidth utilization went from over 150% at radix 4096 to 90%.</a:t>
            </a:r>
          </a:p>
          <a:p>
            <a:pPr marL="158750" indent="0">
              <a:buNone/>
            </a:pPr>
            <a:endParaRPr lang="en-US" altLang="zh-CN" sz="1800"/>
          </a:p>
          <a:p>
            <a:pPr marL="158750" indent="0">
              <a:buNone/>
            </a:pPr>
            <a:r>
              <a:rPr lang="en-US" altLang="zh-CN" sz="1800"/>
              <a:t> </a:t>
            </a:r>
            <a:r>
              <a:rPr lang="en-US" altLang="zh-CN" sz="1800" b="0" i="0" u="none" strike="noStrike">
                <a:solidFill>
                  <a:srgbClr val="000000"/>
                </a:solidFill>
                <a:effectLst/>
              </a:rPr>
              <a:t>So </a:t>
            </a:r>
            <a:r>
              <a:rPr lang="en-US" altLang="zh-CN" sz="1800"/>
              <a:t>we can achieve 8x</a:t>
            </a:r>
            <a:r>
              <a:rPr lang="en-US" altLang="zh-CN" sz="1800" b="0" i="0" u="none" strike="noStrike">
                <a:solidFill>
                  <a:srgbClr val="000000"/>
                </a:solidFill>
                <a:effectLst/>
              </a:rPr>
              <a:t> </a:t>
            </a:r>
            <a:r>
              <a:rPr lang="en-US" altLang="zh-CN" sz="1800"/>
              <a:t>benefits over baseline </a:t>
            </a:r>
            <a:r>
              <a:rPr lang="en-US" altLang="zh-CN" sz="1800" b="0" i="0" u="none" strike="noStrike">
                <a:solidFill>
                  <a:srgbClr val="000000"/>
                </a:solidFill>
                <a:effectLst/>
              </a:rPr>
              <a:t>without deradixing, </a:t>
            </a:r>
            <a:r>
              <a:rPr lang="en-US" altLang="zh-CN" sz="1800"/>
              <a:t>but 16x</a:t>
            </a:r>
            <a:r>
              <a:rPr lang="en-US" altLang="zh-CN" sz="1800" b="0" i="0" u="none" strike="noStrike">
                <a:solidFill>
                  <a:srgbClr val="000000"/>
                </a:solidFill>
                <a:effectLst/>
              </a:rPr>
              <a:t> with deradixing.</a:t>
            </a:r>
            <a:br>
              <a:rPr lang="en-US" altLang="zh-CN" sz="3200"/>
            </a:br>
            <a:endParaRPr lang="zh-CN" altLang="en-US"/>
          </a:p>
        </p:txBody>
      </p:sp>
    </p:spTree>
    <p:extLst>
      <p:ext uri="{BB962C8B-B14F-4D97-AF65-F5344CB8AC3E}">
        <p14:creationId xmlns:p14="http://schemas.microsoft.com/office/powerpoint/2010/main" val="4223709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2c77603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e2c77603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altLang="zh-CN" sz="1800" b="0" i="0" u="none" strike="noStrike">
                <a:solidFill>
                  <a:srgbClr val="000000"/>
                </a:solidFill>
                <a:effectLst/>
                <a:latin typeface="Arial" panose="020B0604020202020204" pitchFamily="34" charset="0"/>
              </a:rPr>
              <a:t>To address the power consumption problem, we propose to use heterogeneous SSCs with different radixes. We observe that we could use 2 SSCs with half radix as the leaf node without changing the overall radix. We also know that power varies quadratically with radix, so we are able to reduce the overall power when compared to the homogenous SSC system without affecting the system radix. This optimization allows us to cool the 300mm system using liquid cooling. *So*, this 30.8% reduction in power which allows a radix-8192@200 Gbps switch for the same power budget.</a:t>
            </a:r>
          </a:p>
          <a:p>
            <a:pPr marL="158750" indent="0" rtl="0">
              <a:spcBef>
                <a:spcPts val="0"/>
              </a:spcBef>
              <a:spcAft>
                <a:spcPts val="0"/>
              </a:spcAft>
              <a:buNone/>
            </a:pPr>
            <a:endParaRPr lang="en-US" altLang="zh-CN" sz="1800" b="0" i="0" u="none" strike="noStrike">
              <a:solidFill>
                <a:srgbClr val="000000"/>
              </a:solidFill>
              <a:effectLst/>
              <a:latin typeface="Arial" panose="020B0604020202020204" pitchFamily="34" charset="0"/>
            </a:endParaRPr>
          </a:p>
          <a:p>
            <a:pPr marL="158750" indent="0" rtl="0">
              <a:spcBef>
                <a:spcPts val="0"/>
              </a:spcBef>
              <a:spcAft>
                <a:spcPts val="0"/>
              </a:spcAft>
              <a:buNone/>
            </a:pPr>
            <a:r>
              <a:rPr lang="en-US" altLang="zh-CN" sz="1800" b="0" i="0" u="none" strike="noStrike">
                <a:solidFill>
                  <a:srgbClr val="000000"/>
                </a:solidFill>
                <a:effectLst/>
                <a:latin typeface="Arial" panose="020B0604020202020204" pitchFamily="34" charset="0"/>
              </a:rPr>
              <a:t>Add power scaling to text</a:t>
            </a:r>
          </a:p>
          <a:p>
            <a:pPr marL="158750" indent="0" rtl="0">
              <a:spcBef>
                <a:spcPts val="0"/>
              </a:spcBef>
              <a:spcAft>
                <a:spcPts val="0"/>
              </a:spcAft>
              <a:buNone/>
            </a:pPr>
            <a:endParaRPr lang="en-US" altLang="zh-CN" b="0">
              <a:effectLst/>
            </a:endParaRPr>
          </a:p>
        </p:txBody>
      </p:sp>
    </p:spTree>
    <p:extLst>
      <p:ext uri="{BB962C8B-B14F-4D97-AF65-F5344CB8AC3E}">
        <p14:creationId xmlns:p14="http://schemas.microsoft.com/office/powerpoint/2010/main" val="380314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70b237d6b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70b237d6b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altLang="zh-CN" sz="1800" b="0" i="0" u="none" strike="noStrike">
                <a:solidFill>
                  <a:srgbClr val="000000"/>
                </a:solidFill>
                <a:effectLst/>
                <a:latin typeface="Arial" panose="020B0604020202020204" pitchFamily="34" charset="0"/>
              </a:rPr>
              <a:t>Network switches are ubiquitous in today’s computing infrastructure. They be found in Data centers such as this one from Meta which uses thousands of switches to interconnect all servers across six buildings. They can be found in HPC systems such as this Cray Shasta supercomputer where they are used to interconnect all compute nodes. They can also be found in GPU clusters such as this </a:t>
            </a:r>
            <a:r>
              <a:rPr lang="en-US" altLang="zh-CN" sz="3200" b="1" i="0">
                <a:solidFill>
                  <a:srgbClr val="222222"/>
                </a:solidFill>
                <a:effectLst/>
                <a:highlight>
                  <a:srgbClr val="FFFFFF"/>
                </a:highlight>
                <a:latin typeface="Bebas Neue" panose="020F0502020204030204" pitchFamily="34" charset="0"/>
              </a:rPr>
              <a:t>NVIDIA DGX </a:t>
            </a:r>
            <a:r>
              <a:rPr lang="en-US" altLang="zh-CN" sz="3200" b="1" i="0" err="1">
                <a:solidFill>
                  <a:srgbClr val="222222"/>
                </a:solidFill>
                <a:effectLst/>
                <a:highlight>
                  <a:srgbClr val="FFFFFF"/>
                </a:highlight>
                <a:latin typeface="Bebas Neue" panose="020F0502020204030204" pitchFamily="34" charset="0"/>
              </a:rPr>
              <a:t>SuperPOD</a:t>
            </a:r>
            <a:r>
              <a:rPr lang="en-US" altLang="zh-CN" sz="3200" b="1" i="0" u="none" strike="noStrike">
                <a:solidFill>
                  <a:srgbClr val="222222"/>
                </a:solidFill>
                <a:effectLst/>
                <a:highlight>
                  <a:srgbClr val="FFFFFF"/>
                </a:highlight>
                <a:latin typeface="Bebas Neue" panose="020F0502020204030204" pitchFamily="34" charset="0"/>
              </a:rPr>
              <a:t> </a:t>
            </a:r>
            <a:r>
              <a:rPr lang="en-US" altLang="zh-CN" sz="1800" b="0" i="0" u="none" strike="noStrike">
                <a:solidFill>
                  <a:srgbClr val="000000"/>
                </a:solidFill>
                <a:effectLst/>
                <a:latin typeface="Arial" panose="020B0604020202020204" pitchFamily="34" charset="0"/>
              </a:rPr>
              <a:t>where </a:t>
            </a:r>
            <a:r>
              <a:rPr lang="en-US" altLang="zh-CN" sz="1800" b="0" i="0" u="none" strike="noStrike" err="1">
                <a:solidFill>
                  <a:srgbClr val="000000"/>
                </a:solidFill>
                <a:effectLst/>
                <a:latin typeface="Arial" panose="020B0604020202020204" pitchFamily="34" charset="0"/>
              </a:rPr>
              <a:t>Infiniband</a:t>
            </a:r>
            <a:r>
              <a:rPr lang="en-US" altLang="zh-CN" sz="1800" b="0" i="0" u="none" strike="noStrike">
                <a:solidFill>
                  <a:srgbClr val="000000"/>
                </a:solidFill>
                <a:effectLst/>
                <a:latin typeface="Arial" panose="020B0604020202020204" pitchFamily="34" charset="0"/>
              </a:rPr>
              <a:t> switches are used for CPU communication and </a:t>
            </a:r>
            <a:r>
              <a:rPr lang="en-US" altLang="zh-CN" sz="1800" b="0" i="0" u="none" strike="noStrike" err="1">
                <a:solidFill>
                  <a:srgbClr val="000000"/>
                </a:solidFill>
                <a:effectLst/>
                <a:latin typeface="Arial" panose="020B0604020202020204" pitchFamily="34" charset="0"/>
              </a:rPr>
              <a:t>NVLink</a:t>
            </a:r>
            <a:r>
              <a:rPr lang="en-US" altLang="zh-CN" sz="1800" b="0" i="0" u="none" strike="noStrike">
                <a:solidFill>
                  <a:srgbClr val="000000"/>
                </a:solidFill>
                <a:effectLst/>
                <a:latin typeface="Arial" panose="020B0604020202020204" pitchFamily="34" charset="0"/>
              </a:rPr>
              <a:t> Switches are used for GPU communication. As such, Network switches are a critical component of modern computing infrastructure.</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800" b="0" i="0" u="none" strike="noStrike">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9079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8f7c5110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8f7c5110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1800" b="0" i="0" u="none" strike="noStrike">
                <a:solidFill>
                  <a:srgbClr val="000000"/>
                </a:solidFill>
                <a:effectLst/>
                <a:latin typeface="Arial" panose="020B0604020202020204" pitchFamily="34" charset="0"/>
              </a:rPr>
              <a:t>The architecture of a switch is often characterized by its radix. Radix of a switch is defined as the number of bidirectional ports on the switch. A high radix is critical to reducing latency, cost, power, and volume, and improving the scale of the network. </a:t>
            </a:r>
          </a:p>
          <a:p>
            <a:pPr marL="0" lvl="0" indent="0" algn="l" rtl="0">
              <a:spcBef>
                <a:spcPts val="0"/>
              </a:spcBef>
              <a:spcAft>
                <a:spcPts val="0"/>
              </a:spcAft>
              <a:buNone/>
            </a:pPr>
            <a:r>
              <a:rPr lang="en-US" altLang="zh-CN" sz="1800" b="0" i="0" u="none" strike="noStrike">
                <a:solidFill>
                  <a:srgbClr val="000000"/>
                </a:solidFill>
                <a:effectLst/>
                <a:latin typeface="Arial" panose="020B0604020202020204" pitchFamily="34" charset="0"/>
              </a:rPr>
              <a:t>Consider the following example. Suppose I have a switch with radix-4. I can use this switch to connect 4 servers. Now let’s say I want to connect 8 servers. I now need 6 switches to connect them. *However*, If I have a switch with radix-8, I would only need a single switch to connect the 8 servers. </a:t>
            </a:r>
          </a:p>
          <a:p>
            <a:pPr marL="0" lvl="0" indent="0" algn="l" rtl="0">
              <a:spcBef>
                <a:spcPts val="0"/>
              </a:spcBef>
              <a:spcAft>
                <a:spcPts val="0"/>
              </a:spcAft>
              <a:buNone/>
            </a:pPr>
            <a:r>
              <a:rPr lang="en-US" altLang="zh-CN" sz="1800" b="0" i="0" u="none" strike="noStrike">
                <a:solidFill>
                  <a:srgbClr val="000000"/>
                </a:solidFill>
                <a:effectLst/>
                <a:latin typeface="Arial" panose="020B0604020202020204" pitchFamily="34" charset="0"/>
              </a:rPr>
              <a:t>This reduces latency of communication between servers as the communication is 1 hop instead of 3 hops. This reduces cost because we reduced the number of  cables and transceivers needed by half. Having fewer switches also reduces power and volume.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70b237d6b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70b237d6b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tLang="zh-CN" sz="1800" b="0" i="0" u="none" strike="noStrike">
                <a:solidFill>
                  <a:srgbClr val="000000"/>
                </a:solidFill>
                <a:effectLst/>
                <a:latin typeface="Arial" panose="020B0604020202020204" pitchFamily="34" charset="0"/>
              </a:rPr>
              <a:t>So having higher radix switches is beneficial, but scaling up the radix of a switch is very challenging. To increase the radix, the number of I/O pins must increase to accommodate the IO pins of additional ports. Unfortunately, I/O pitches have scaled poorly over the years. Figure on the right shows the relative scaling of I/O pin densities over the last two decades. For BGA packaging, IO pin density has scaled only by 8x in the last twenty years. For LGA, it is even worse. IO pin density has scaled only by 2.3x in the last twenty. (pause) So, if IO density is not scaling well, we will need to increase the size of the chip to accommodate more ports to increase the radix. Another reason why increasing the size of the chip is necessary is that die sizes of crossbar-based switches scale *quadratically* with their radix, [pause] as shown in the figure. Unfortunately, chip sizes scale poorly due to yield concerns and reticle limits. As a result, the maximum radix achieved scales much slower compared to the aggregate switching bandwidth of the switch. While the switching bandwidth has grown by 50x in the last 10 years, the maximum radix of a switch has only grown by 5x. Therefore, a *radical* solution is needed to significantly increase the radix.</a:t>
            </a:r>
          </a:p>
          <a:p>
            <a:pPr marL="0" lvl="0" indent="0" algn="l" rtl="0">
              <a:lnSpc>
                <a:spcPct val="115000"/>
              </a:lnSpc>
              <a:spcBef>
                <a:spcPts val="0"/>
              </a:spcBef>
              <a:spcAft>
                <a:spcPts val="0"/>
              </a:spcAft>
              <a:buClr>
                <a:schemeClr val="dk1"/>
              </a:buClr>
              <a:buSzPts val="1100"/>
              <a:buFont typeface="Arial"/>
              <a:buNone/>
            </a:pPr>
            <a:endParaRPr lang="en-US" sz="1800" b="0" i="0" u="none" strike="noStrike">
              <a:solidFill>
                <a:srgbClr val="000000"/>
              </a:solidFill>
              <a:effectLst/>
              <a:latin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endParaRPr lang="en-US" sz="1800" b="0" i="0" u="none" strike="noStrike">
              <a:solidFill>
                <a:srgbClr val="000000"/>
              </a:solidFill>
              <a:effectLst/>
              <a:latin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n-US" sz="1800" b="0" i="0" u="none" strike="noStrike">
                <a:solidFill>
                  <a:srgbClr val="000000"/>
                </a:solidFill>
                <a:effectLst/>
                <a:latin typeface="Arial" panose="020B0604020202020204" pitchFamily="34" charset="0"/>
              </a:rPr>
              <a:t>Too many colors</a:t>
            </a:r>
          </a:p>
          <a:p>
            <a:pPr marL="0" lvl="0" indent="0" algn="l" rtl="0">
              <a:lnSpc>
                <a:spcPct val="115000"/>
              </a:lnSpc>
              <a:spcBef>
                <a:spcPts val="0"/>
              </a:spcBef>
              <a:spcAft>
                <a:spcPts val="0"/>
              </a:spcAft>
              <a:buClr>
                <a:schemeClr val="dk1"/>
              </a:buClr>
              <a:buSzPts val="1100"/>
              <a:buFont typeface="Arial"/>
              <a:buNone/>
            </a:pPr>
            <a:r>
              <a:rPr lang="en-US" sz="1800" b="0" i="0" u="none" strike="noStrike">
                <a:solidFill>
                  <a:srgbClr val="000000"/>
                </a:solidFill>
                <a:effectLst/>
                <a:latin typeface="Arial" panose="020B0604020202020204" pitchFamily="34" charset="0"/>
              </a:rPr>
              <a:t>Graph too small</a:t>
            </a:r>
          </a:p>
          <a:p>
            <a:pPr marL="0" lvl="0" indent="0" algn="l" rtl="0">
              <a:lnSpc>
                <a:spcPct val="115000"/>
              </a:lnSpc>
              <a:spcBef>
                <a:spcPts val="0"/>
              </a:spcBef>
              <a:spcAft>
                <a:spcPts val="0"/>
              </a:spcAft>
              <a:buClr>
                <a:schemeClr val="dk1"/>
              </a:buClr>
              <a:buSzPts val="1100"/>
              <a:buFont typeface="Arial"/>
              <a:buNone/>
            </a:pPr>
            <a:endParaRPr lang="en-US" sz="1800" b="0" i="0" u="none" strike="noStrike">
              <a:solidFill>
                <a:srgbClr val="000000"/>
              </a:solidFill>
              <a:effectLs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0b237d6b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0b237d6b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altLang="zh-CN" sz="1800" b="0" i="0" u="none" strike="noStrike">
                <a:solidFill>
                  <a:srgbClr val="000000"/>
                </a:solidFill>
                <a:effectLst/>
                <a:latin typeface="Arial" panose="020B0604020202020204" pitchFamily="34" charset="0"/>
              </a:rPr>
              <a:t>*We propose* using a </a:t>
            </a:r>
            <a:r>
              <a:rPr lang="en-US" altLang="zh-CN" sz="1800" b="0" i="0" u="none" strike="noStrike" err="1">
                <a:solidFill>
                  <a:srgbClr val="000000"/>
                </a:solidFill>
                <a:effectLst/>
                <a:latin typeface="Arial" panose="020B0604020202020204" pitchFamily="34" charset="0"/>
              </a:rPr>
              <a:t>chiplet</a:t>
            </a:r>
            <a:r>
              <a:rPr lang="en-US" altLang="zh-CN" sz="1800" b="0" i="0" u="none" strike="noStrike">
                <a:solidFill>
                  <a:srgbClr val="000000"/>
                </a:solidFill>
                <a:effectLst/>
                <a:latin typeface="Arial" panose="020B0604020202020204" pitchFamily="34" charset="0"/>
              </a:rPr>
              <a:t>-based *wafer scale* integration technique to construct a very high radix switch that is as large as a wafer. We start with a single </a:t>
            </a:r>
            <a:r>
              <a:rPr lang="en-US" altLang="zh-CN" sz="1800" b="0" i="0" u="none" strike="noStrike" err="1">
                <a:solidFill>
                  <a:srgbClr val="000000"/>
                </a:solidFill>
                <a:effectLst/>
                <a:latin typeface="Arial" panose="020B0604020202020204" pitchFamily="34" charset="0"/>
              </a:rPr>
              <a:t>subswitch</a:t>
            </a:r>
            <a:r>
              <a:rPr lang="en-US" altLang="zh-CN" sz="1800" b="0" i="0" u="none" strike="noStrike">
                <a:solidFill>
                  <a:srgbClr val="000000"/>
                </a:solidFill>
                <a:effectLst/>
                <a:latin typeface="Arial" panose="020B0604020202020204" pitchFamily="34" charset="0"/>
              </a:rPr>
              <a:t> </a:t>
            </a:r>
            <a:r>
              <a:rPr lang="en-US" altLang="zh-CN" sz="1800" b="0" i="0" u="none" strike="noStrike" err="1">
                <a:solidFill>
                  <a:srgbClr val="000000"/>
                </a:solidFill>
                <a:effectLst/>
                <a:latin typeface="Arial" panose="020B0604020202020204" pitchFamily="34" charset="0"/>
              </a:rPr>
              <a:t>chiplet</a:t>
            </a:r>
            <a:r>
              <a:rPr lang="en-US" altLang="zh-CN" sz="1800" b="0" i="0" u="none" strike="noStrike">
                <a:solidFill>
                  <a:srgbClr val="000000"/>
                </a:solidFill>
                <a:effectLst/>
                <a:latin typeface="Arial" panose="020B0604020202020204" pitchFamily="34" charset="0"/>
              </a:rPr>
              <a:t> or SSC for short. It is an existing switch die with some radix. We take a large </a:t>
            </a:r>
            <a:r>
              <a:rPr lang="en-US" altLang="zh-CN" sz="1800" b="0" i="0" u="none" strike="noStrike" err="1">
                <a:solidFill>
                  <a:srgbClr val="000000"/>
                </a:solidFill>
                <a:effectLst/>
                <a:latin typeface="Arial" panose="020B0604020202020204" pitchFamily="34" charset="0"/>
              </a:rPr>
              <a:t>waferscale</a:t>
            </a:r>
            <a:r>
              <a:rPr lang="en-US" altLang="zh-CN" sz="1800" b="0" i="0" u="none" strike="noStrike">
                <a:solidFill>
                  <a:srgbClr val="000000"/>
                </a:solidFill>
                <a:effectLst/>
                <a:latin typeface="Arial" panose="020B0604020202020204" pitchFamily="34" charset="0"/>
              </a:rPr>
              <a:t> substrate, and bond many SSCs onto it. We connect them with the interconnect on the substrate. I/O signals can be supplied either via periphery I/O </a:t>
            </a:r>
            <a:r>
              <a:rPr lang="en-US" altLang="zh-CN" sz="1800" b="0" i="0" u="none" strike="noStrike" err="1">
                <a:solidFill>
                  <a:srgbClr val="000000"/>
                </a:solidFill>
                <a:effectLst/>
                <a:latin typeface="Arial" panose="020B0604020202020204" pitchFamily="34" charset="0"/>
              </a:rPr>
              <a:t>chiplets</a:t>
            </a:r>
            <a:r>
              <a:rPr lang="en-US" altLang="zh-CN" sz="1800" b="0" i="0" u="none" strike="noStrike">
                <a:solidFill>
                  <a:srgbClr val="000000"/>
                </a:solidFill>
                <a:effectLst/>
                <a:latin typeface="Arial" panose="020B0604020202020204" pitchFamily="34" charset="0"/>
              </a:rPr>
              <a:t> or Area I/O from the back or front of the die. </a:t>
            </a:r>
            <a:endParaRPr lang="en-US" altLang="zh-CN" b="0">
              <a:effectLst/>
            </a:endParaRPr>
          </a:p>
          <a:p>
            <a:pPr marL="158750" indent="0" rtl="0">
              <a:spcBef>
                <a:spcPts val="0"/>
              </a:spcBef>
              <a:spcAft>
                <a:spcPts val="0"/>
              </a:spcAft>
              <a:buNone/>
            </a:pPr>
            <a:r>
              <a:rPr lang="en-US" altLang="zh-CN" sz="1800" b="0" i="0" u="none" strike="noStrike">
                <a:solidFill>
                  <a:srgbClr val="000000"/>
                </a:solidFill>
                <a:effectLst/>
                <a:latin typeface="Arial" panose="020B0604020202020204" pitchFamily="34" charset="0"/>
              </a:rPr>
              <a:t>As a specific example, here we have a 3x3 wafer scale switch. The SSCs are connected via chip to chip link on the substrate. The SSCs are connected to IO </a:t>
            </a:r>
            <a:r>
              <a:rPr lang="en-US" altLang="zh-CN" sz="1800" b="0" i="0" u="none" strike="noStrike" err="1">
                <a:solidFill>
                  <a:srgbClr val="000000"/>
                </a:solidFill>
                <a:effectLst/>
                <a:latin typeface="Arial" panose="020B0604020202020204" pitchFamily="34" charset="0"/>
              </a:rPr>
              <a:t>chiplet</a:t>
            </a:r>
            <a:r>
              <a:rPr lang="en-US" altLang="zh-CN" sz="1800" b="0" i="0" u="none" strike="noStrike">
                <a:solidFill>
                  <a:srgbClr val="000000"/>
                </a:solidFill>
                <a:effectLst/>
                <a:latin typeface="Arial" panose="020B0604020202020204" pitchFamily="34" charset="0"/>
              </a:rPr>
              <a:t> via chip-to-io link also on the substrate. As the chip-to-chip link is passive, it is not long range, so SSC has passthrough On-Chip links on them as well. Optical fiber directly enters the I/O </a:t>
            </a:r>
            <a:r>
              <a:rPr lang="en-US" altLang="zh-CN" sz="1800" b="0" i="0" u="none" strike="noStrike" err="1">
                <a:solidFill>
                  <a:srgbClr val="000000"/>
                </a:solidFill>
                <a:effectLst/>
                <a:latin typeface="Arial" panose="020B0604020202020204" pitchFamily="34" charset="0"/>
              </a:rPr>
              <a:t>chiplets</a:t>
            </a:r>
            <a:r>
              <a:rPr lang="en-US" altLang="zh-CN" sz="1800" b="0" i="0" u="none" strike="noStrike">
                <a:solidFill>
                  <a:srgbClr val="000000"/>
                </a:solidFill>
                <a:effectLst/>
                <a:latin typeface="Arial" panose="020B0604020202020204" pitchFamily="34" charset="0"/>
              </a:rPr>
              <a:t>. Power is delivered through the back, and the cold plate sits on top of the SSCs.</a:t>
            </a:r>
            <a:endParaRPr lang="en-US" altLang="zh-CN" b="0">
              <a:effectLst/>
            </a:endParaRPr>
          </a:p>
          <a:p>
            <a:pPr marL="158750" indent="0">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e3544fb74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e3544fb74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sz="1800" b="0" i="0" u="none" strike="noStrike">
                <a:solidFill>
                  <a:srgbClr val="000000"/>
                </a:solidFill>
                <a:effectLst/>
                <a:latin typeface="Arial" panose="020B0604020202020204" pitchFamily="34" charset="0"/>
              </a:rPr>
              <a:t>[</a:t>
            </a:r>
            <a:r>
              <a:rPr lang="en-US" altLang="zh-CN" sz="1800" b="0" i="0" u="none" strike="noStrike" err="1">
                <a:solidFill>
                  <a:srgbClr val="000000"/>
                </a:solidFill>
                <a:effectLst/>
                <a:latin typeface="Arial" panose="020B0604020202020204" pitchFamily="34" charset="0"/>
              </a:rPr>
              <a:t>Subswitch</a:t>
            </a:r>
            <a:r>
              <a:rPr lang="en-US" altLang="zh-CN" sz="1800" b="0" i="0" u="none" strike="noStrike">
                <a:solidFill>
                  <a:srgbClr val="000000"/>
                </a:solidFill>
                <a:effectLst/>
                <a:latin typeface="Arial" panose="020B0604020202020204" pitchFamily="34" charset="0"/>
              </a:rPr>
              <a:t> </a:t>
            </a:r>
            <a:r>
              <a:rPr lang="en-US" altLang="zh-CN" sz="1800" b="0" i="0" u="none" strike="noStrike" err="1">
                <a:solidFill>
                  <a:srgbClr val="000000"/>
                </a:solidFill>
                <a:effectLst/>
                <a:latin typeface="Arial" panose="020B0604020202020204" pitchFamily="34" charset="0"/>
              </a:rPr>
              <a:t>Chiplet</a:t>
            </a:r>
            <a:r>
              <a:rPr lang="en-US" altLang="zh-CN" sz="1800" b="0" i="0" u="none" strike="noStrike">
                <a:solidFill>
                  <a:srgbClr val="000000"/>
                </a:solidFill>
                <a:effectLst/>
                <a:latin typeface="Arial" panose="020B0604020202020204" pitchFamily="34" charset="0"/>
              </a:rPr>
              <a:t>] SSCs can be connected in different topologies such as Mesh, Torus, or Cube to achieve the desired performance/cost trade-offs. Different logical network topologies can be mapped to a physical network of SSCs. In this work, we chose to map the Clos network to the 2D mesh-connected SSCs. We chose Clos since it is </a:t>
            </a:r>
            <a:r>
              <a:rPr lang="en-US" altLang="zh-CN" sz="3200"/>
              <a:t>non-blocking, fault-tolerant, and offers high bisectional bandwidth. We chose to use a 2D-Mesh physical topology as it </a:t>
            </a:r>
            <a:r>
              <a:rPr lang="en-US" altLang="zh-CN" sz="4800"/>
              <a:t>reduces complexity of manufacturing, placement and routing.</a:t>
            </a:r>
            <a:endParaRPr lang="en-US" altLang="zh-CN" sz="3200"/>
          </a:p>
          <a:p>
            <a:pPr marL="158750" indent="0" rtl="0">
              <a:spcBef>
                <a:spcPts val="0"/>
              </a:spcBef>
              <a:spcAft>
                <a:spcPts val="0"/>
              </a:spcAft>
              <a:buNone/>
            </a:pPr>
            <a:r>
              <a:rPr lang="en-US" altLang="zh-CN" sz="1800" b="0" i="0" u="none" strike="noStrike">
                <a:solidFill>
                  <a:srgbClr val="000000"/>
                </a:solidFill>
                <a:effectLst/>
                <a:latin typeface="Arial" panose="020B0604020202020204" pitchFamily="34" charset="0"/>
              </a:rPr>
              <a:t>I will show the mapping operation in an example. Here, 0 to 4 has a logical connection. That is mapped to physical network very easily. 0 to 5 can be mapped as 0 to 1, 1 to 5. Similarly, 0 to 6 can be mapped as 0 to 1,  1 to 2, and 2 to 6. </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70b237d6b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70b237d6b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1800" b="0" i="0" u="none" strike="noStrike">
                <a:solidFill>
                  <a:srgbClr val="000000"/>
                </a:solidFill>
                <a:effectLst/>
                <a:latin typeface="Arial" panose="020B0604020202020204" pitchFamily="34" charset="0"/>
              </a:rPr>
              <a:t>Our proposal promises large radix benefits if we just look at how many SSC dies could be fit on the substrate. Here X-axis shows the bandwidth per port in Gbps, and the Y-axis shows the maximum achievable radix.</a:t>
            </a:r>
          </a:p>
          <a:p>
            <a:pPr marL="0" lvl="0" indent="0" algn="l" rtl="0">
              <a:spcBef>
                <a:spcPts val="0"/>
              </a:spcBef>
              <a:spcAft>
                <a:spcPts val="0"/>
              </a:spcAft>
              <a:buNone/>
            </a:pPr>
            <a:r>
              <a:rPr lang="en-US" altLang="zh-CN" sz="1800" b="0" i="0" u="none" strike="noStrike">
                <a:solidFill>
                  <a:srgbClr val="000000"/>
                </a:solidFill>
                <a:effectLst/>
                <a:latin typeface="Arial" panose="020B0604020202020204" pitchFamily="34" charset="0"/>
              </a:rPr>
              <a:t>At 200 Gbps, we could achieve radix of 8192, 4096, and 1024 for 300mm, 200mm, and 100mm substrate respectively. 8192 is 32x higher radix than state of the art, radix-256 tomahawk 5 or TH-5 for short.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e30cce81b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e30cce81b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altLang="zh-CN" sz="1800" b="0" i="0" u="none" strike="noStrike">
                <a:solidFill>
                  <a:srgbClr val="000000"/>
                </a:solidFill>
                <a:effectLst/>
                <a:latin typeface="Arial" panose="020B0604020202020204" pitchFamily="34" charset="0"/>
              </a:rPr>
              <a:t>The reality is much more complicated. To achieve the promise of 32x higher radix, we need 3000 Gbps/mm of external bandwidth density, 6400Gbps/mm of internal </a:t>
            </a:r>
            <a:r>
              <a:rPr lang="en-US" altLang="zh-CN" sz="1800" b="0" i="0" u="none" strike="noStrike" err="1">
                <a:solidFill>
                  <a:srgbClr val="000000"/>
                </a:solidFill>
                <a:effectLst/>
                <a:latin typeface="Arial" panose="020B0604020202020204" pitchFamily="34" charset="0"/>
              </a:rPr>
              <a:t>bw</a:t>
            </a:r>
            <a:r>
              <a:rPr lang="en-US" altLang="zh-CN" sz="1800" b="0" i="0" u="none" strike="noStrike">
                <a:solidFill>
                  <a:srgbClr val="000000"/>
                </a:solidFill>
                <a:effectLst/>
                <a:latin typeface="Arial" panose="020B0604020202020204" pitchFamily="34" charset="0"/>
              </a:rPr>
              <a:t> density. If we assume SERDES-based external connectivity, we hit only 512Gbps/mm external </a:t>
            </a:r>
            <a:r>
              <a:rPr lang="en-US" altLang="zh-CN" sz="1800" b="0" i="0" u="none" strike="noStrike" err="1">
                <a:solidFill>
                  <a:srgbClr val="000000"/>
                </a:solidFill>
                <a:effectLst/>
                <a:latin typeface="Arial" panose="020B0604020202020204" pitchFamily="34" charset="0"/>
              </a:rPr>
              <a:t>bw</a:t>
            </a:r>
            <a:r>
              <a:rPr lang="en-US" altLang="zh-CN" sz="1800" b="0" i="0" u="none" strike="noStrike">
                <a:solidFill>
                  <a:srgbClr val="000000"/>
                </a:solidFill>
                <a:effectLst/>
                <a:latin typeface="Arial" panose="020B0604020202020204" pitchFamily="34" charset="0"/>
              </a:rPr>
              <a:t> density, so we are severely bottlenecked by io bandwidth, shown by these outer links in red. With optical I/O, we can achieve 3200Gbps/mm external bandwidth density, but now we are bottlenecked by internal bandwidth, shown by these inner links in red. For 4 micron internal io pitch, 4 layers of interconnect, and internal links running at 3,2GHz,  we have 3200Gbps/mm of internal bandwidth density on the substrate. This discrepancy between requirement and availability reduces the achievable radix. We see only 8x benefit from </a:t>
            </a:r>
            <a:r>
              <a:rPr lang="en-US" altLang="zh-CN" sz="1800" b="0" i="0" u="none" strike="noStrike" err="1">
                <a:solidFill>
                  <a:srgbClr val="000000"/>
                </a:solidFill>
                <a:effectLst/>
                <a:latin typeface="Arial" panose="020B0604020202020204" pitchFamily="34" charset="0"/>
              </a:rPr>
              <a:t>waferscale</a:t>
            </a:r>
            <a:r>
              <a:rPr lang="en-US" altLang="zh-CN" sz="1800" b="0" i="0" u="none" strike="noStrike">
                <a:solidFill>
                  <a:srgbClr val="000000"/>
                </a:solidFill>
                <a:effectLst/>
                <a:latin typeface="Arial" panose="020B0604020202020204" pitchFamily="34" charset="0"/>
              </a:rPr>
              <a:t> integration instead of 32x.</a:t>
            </a:r>
            <a:br>
              <a:rPr lang="en-US" altLang="zh-CN" sz="3200"/>
            </a:br>
            <a:endParaRPr lang="en-US" altLang="zh-CN" sz="3200"/>
          </a:p>
          <a:p>
            <a:pPr marL="158750" indent="0" rtl="0">
              <a:spcBef>
                <a:spcPts val="0"/>
              </a:spcBef>
              <a:spcAft>
                <a:spcPts val="0"/>
              </a:spcAft>
              <a:buNone/>
            </a:pPr>
            <a:endParaRPr lang="en-US" sz="3200" b="0" i="0" u="none" strike="noStrike">
              <a:solidFill>
                <a:srgbClr val="000000"/>
              </a:solidFill>
              <a:effectLst/>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e30cce81b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e30cce81b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1800" b="0" i="0" u="none" strike="noStrike" dirty="0">
                <a:solidFill>
                  <a:srgbClr val="000000"/>
                </a:solidFill>
                <a:effectLst/>
                <a:latin typeface="Arial" panose="020B0604020202020204" pitchFamily="34" charset="0"/>
              </a:rPr>
              <a:t>Even if we forget about the bandwidth limitations, a </a:t>
            </a:r>
            <a:r>
              <a:rPr lang="en-US" altLang="zh-CN" sz="1800" b="0" i="0" u="none" strike="noStrike" dirty="0" err="1">
                <a:solidFill>
                  <a:srgbClr val="000000"/>
                </a:solidFill>
                <a:effectLst/>
                <a:latin typeface="Arial" panose="020B0604020202020204" pitchFamily="34" charset="0"/>
              </a:rPr>
              <a:t>waferscale</a:t>
            </a:r>
            <a:r>
              <a:rPr lang="en-US" altLang="zh-CN" sz="1800" b="0" i="0" u="none" strike="noStrike" dirty="0">
                <a:solidFill>
                  <a:srgbClr val="000000"/>
                </a:solidFill>
                <a:effectLst/>
                <a:latin typeface="Arial" panose="020B0604020202020204" pitchFamily="34" charset="0"/>
              </a:rPr>
              <a:t> network [switch] draws *excessive* power. The figure plots the required power for various radix that we achieved using SERDES, Area I/O and Optical I/O at 300mm substrate. </a:t>
            </a:r>
          </a:p>
          <a:p>
            <a:pPr marL="0" lvl="0" indent="0" algn="l" rtl="0">
              <a:spcBef>
                <a:spcPts val="0"/>
              </a:spcBef>
              <a:spcAft>
                <a:spcPts val="0"/>
              </a:spcAft>
              <a:buNone/>
            </a:pPr>
            <a:r>
              <a:rPr lang="en-US" altLang="zh-CN" sz="1800" b="0" i="0" u="none" strike="noStrike" dirty="0">
                <a:solidFill>
                  <a:srgbClr val="000000"/>
                </a:solidFill>
                <a:effectLst/>
                <a:latin typeface="Arial" panose="020B0604020202020204" pitchFamily="34" charset="0"/>
              </a:rPr>
              <a:t>We see that at 8192 radix, the system uses 63kW. This is too high even for liquid cooling. We can only liquid cool the 2048 radix system. The situation becomes worse if we consider air cooling only.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89225"/>
            <a:ext cx="8520600" cy="1077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800"/>
              <a:t>Waferscale Network Switches</a:t>
            </a:r>
            <a:endParaRPr sz="4800"/>
          </a:p>
        </p:txBody>
      </p:sp>
      <p:sp>
        <p:nvSpPr>
          <p:cNvPr id="55" name="Google Shape;55;p13"/>
          <p:cNvSpPr txBox="1">
            <a:spLocks noGrp="1"/>
          </p:cNvSpPr>
          <p:nvPr>
            <p:ph type="subTitle" idx="1"/>
          </p:nvPr>
        </p:nvSpPr>
        <p:spPr>
          <a:xfrm>
            <a:off x="2881391" y="2309275"/>
            <a:ext cx="3381217" cy="1077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600">
                <a:solidFill>
                  <a:srgbClr val="0000FF"/>
                </a:solidFill>
              </a:rPr>
              <a:t>Shuangliang (David) Chen </a:t>
            </a:r>
            <a:endParaRPr sz="1600">
              <a:solidFill>
                <a:srgbClr val="0000FF"/>
              </a:solidFill>
            </a:endParaRPr>
          </a:p>
          <a:p>
            <a:pPr marL="0" lvl="0" indent="0" algn="ctr" rtl="0">
              <a:spcBef>
                <a:spcPts val="0"/>
              </a:spcBef>
              <a:spcAft>
                <a:spcPts val="0"/>
              </a:spcAft>
              <a:buNone/>
            </a:pPr>
            <a:r>
              <a:rPr lang="en" sz="1600" err="1"/>
              <a:t>Saptadeep</a:t>
            </a:r>
            <a:r>
              <a:rPr lang="en" sz="1600"/>
              <a:t> Pal</a:t>
            </a:r>
            <a:endParaRPr sz="1600"/>
          </a:p>
          <a:p>
            <a:pPr marL="0" lvl="0" indent="0" algn="ctr" rtl="0">
              <a:spcBef>
                <a:spcPts val="0"/>
              </a:spcBef>
              <a:spcAft>
                <a:spcPts val="0"/>
              </a:spcAft>
              <a:buNone/>
            </a:pPr>
            <a:r>
              <a:rPr lang="en" sz="1600"/>
              <a:t>Rakesh Kumar</a:t>
            </a:r>
            <a:endParaRPr sz="1600"/>
          </a:p>
        </p:txBody>
      </p:sp>
      <p:pic>
        <p:nvPicPr>
          <p:cNvPr id="56" name="Google Shape;56;p13"/>
          <p:cNvPicPr preferRelativeResize="0"/>
          <p:nvPr/>
        </p:nvPicPr>
        <p:blipFill>
          <a:blip r:embed="rId3">
            <a:alphaModFix/>
          </a:blip>
          <a:stretch>
            <a:fillRect/>
          </a:stretch>
        </p:blipFill>
        <p:spPr>
          <a:xfrm>
            <a:off x="1949375" y="3607700"/>
            <a:ext cx="2456250" cy="625125"/>
          </a:xfrm>
          <a:prstGeom prst="rect">
            <a:avLst/>
          </a:prstGeom>
          <a:noFill/>
          <a:ln>
            <a:noFill/>
          </a:ln>
        </p:spPr>
      </p:pic>
      <p:pic>
        <p:nvPicPr>
          <p:cNvPr id="57" name="Google Shape;57;p13"/>
          <p:cNvPicPr preferRelativeResize="0"/>
          <p:nvPr/>
        </p:nvPicPr>
        <p:blipFill>
          <a:blip r:embed="rId4">
            <a:alphaModFix/>
          </a:blip>
          <a:stretch>
            <a:fillRect/>
          </a:stretch>
        </p:blipFill>
        <p:spPr>
          <a:xfrm>
            <a:off x="5492425" y="3080900"/>
            <a:ext cx="1678725" cy="1678725"/>
          </a:xfrm>
          <a:prstGeom prst="rect">
            <a:avLst/>
          </a:prstGeom>
          <a:noFill/>
          <a:ln>
            <a:noFill/>
          </a:ln>
        </p:spPr>
      </p:pic>
      <p:sp>
        <p:nvSpPr>
          <p:cNvPr id="2" name="灯片编号占位符 1">
            <a:extLst>
              <a:ext uri="{FF2B5EF4-FFF2-40B4-BE49-F238E27FC236}">
                <a16:creationId xmlns:a16="http://schemas.microsoft.com/office/drawing/2014/main" id="{BEEC633E-03D7-FF26-9189-3F57C49D6B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187287" y="122225"/>
            <a:ext cx="8843615"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Alleviating Bandwidth Constraint Through </a:t>
            </a:r>
            <a:r>
              <a:rPr lang="en" err="1"/>
              <a:t>Deradixing</a:t>
            </a:r>
            <a:endParaRPr/>
          </a:p>
        </p:txBody>
      </p:sp>
      <p:sp>
        <p:nvSpPr>
          <p:cNvPr id="140" name="Google Shape;140;p22"/>
          <p:cNvSpPr txBox="1">
            <a:spLocks noGrp="1"/>
          </p:cNvSpPr>
          <p:nvPr>
            <p:ph type="body" idx="1"/>
          </p:nvPr>
        </p:nvSpPr>
        <p:spPr>
          <a:xfrm>
            <a:off x="305400" y="773225"/>
            <a:ext cx="8520600" cy="1627318"/>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Use SSCs with </a:t>
            </a:r>
            <a:r>
              <a:rPr lang="en">
                <a:solidFill>
                  <a:srgbClr val="00B050"/>
                </a:solidFill>
              </a:rPr>
              <a:t>lower</a:t>
            </a:r>
            <a:r>
              <a:rPr lang="en"/>
              <a:t> radix</a:t>
            </a:r>
            <a:endParaRPr/>
          </a:p>
          <a:p>
            <a:pPr marL="0" lvl="0" indent="0" algn="l" rtl="0">
              <a:spcBef>
                <a:spcPts val="1200"/>
              </a:spcBef>
              <a:spcAft>
                <a:spcPts val="1200"/>
              </a:spcAft>
              <a:buNone/>
            </a:pPr>
            <a:r>
              <a:rPr lang="en"/>
              <a:t>Reduces </a:t>
            </a:r>
            <a:r>
              <a:rPr lang="en">
                <a:solidFill>
                  <a:schemeClr val="accent1">
                    <a:lumMod val="75000"/>
                  </a:schemeClr>
                </a:solidFill>
              </a:rPr>
              <a:t>internal bandwidth </a:t>
            </a:r>
            <a:r>
              <a:rPr lang="en"/>
              <a:t>congestion</a:t>
            </a:r>
            <a:endParaRPr/>
          </a:p>
        </p:txBody>
      </p:sp>
      <p:cxnSp>
        <p:nvCxnSpPr>
          <p:cNvPr id="141" name="Google Shape;141;p22"/>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sp>
        <p:nvSpPr>
          <p:cNvPr id="2" name="Google Shape;113;p19">
            <a:extLst>
              <a:ext uri="{FF2B5EF4-FFF2-40B4-BE49-F238E27FC236}">
                <a16:creationId xmlns:a16="http://schemas.microsoft.com/office/drawing/2014/main" id="{73906420-E9DE-B7BB-83DA-7E8287D6CAA4}"/>
              </a:ext>
            </a:extLst>
          </p:cNvPr>
          <p:cNvSpPr txBox="1">
            <a:spLocks/>
          </p:cNvSpPr>
          <p:nvPr/>
        </p:nvSpPr>
        <p:spPr>
          <a:xfrm>
            <a:off x="2222977" y="4467842"/>
            <a:ext cx="5871020" cy="773225"/>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Bef>
                <a:spcPts val="1200"/>
              </a:spcBef>
              <a:spcAft>
                <a:spcPts val="1200"/>
              </a:spcAft>
              <a:buNone/>
            </a:pPr>
            <a:r>
              <a:rPr lang="en-US">
                <a:solidFill>
                  <a:srgbClr val="C00000"/>
                </a:solidFill>
              </a:rPr>
              <a:t>8x without </a:t>
            </a:r>
            <a:r>
              <a:rPr lang="en-US" err="1">
                <a:solidFill>
                  <a:srgbClr val="C00000"/>
                </a:solidFill>
              </a:rPr>
              <a:t>deradixing</a:t>
            </a:r>
            <a:r>
              <a:rPr lang="en-US">
                <a:solidFill>
                  <a:srgbClr val="C00000"/>
                </a:solidFill>
              </a:rPr>
              <a:t> </a:t>
            </a:r>
            <a:r>
              <a:rPr lang="en-US" altLang="zh-CN">
                <a:solidFill>
                  <a:srgbClr val="C00000"/>
                </a:solidFill>
              </a:rPr>
              <a:t>→</a:t>
            </a:r>
            <a:r>
              <a:rPr lang="en-US">
                <a:solidFill>
                  <a:srgbClr val="C00000"/>
                </a:solidFill>
              </a:rPr>
              <a:t> 16x with </a:t>
            </a:r>
            <a:r>
              <a:rPr lang="en-US" err="1">
                <a:solidFill>
                  <a:srgbClr val="C00000"/>
                </a:solidFill>
              </a:rPr>
              <a:t>deradixing</a:t>
            </a:r>
            <a:endParaRPr lang="en-US" altLang="zh-CN">
              <a:solidFill>
                <a:srgbClr val="000000"/>
              </a:solidFill>
              <a:latin typeface="Arial" panose="020B0604020202020204" pitchFamily="34" charset="0"/>
            </a:endParaRPr>
          </a:p>
        </p:txBody>
      </p:sp>
      <p:sp>
        <p:nvSpPr>
          <p:cNvPr id="4" name="矩形 3">
            <a:extLst>
              <a:ext uri="{FF2B5EF4-FFF2-40B4-BE49-F238E27FC236}">
                <a16:creationId xmlns:a16="http://schemas.microsoft.com/office/drawing/2014/main" id="{31D47A82-3444-D8AD-77AF-59E995619891}"/>
              </a:ext>
            </a:extLst>
          </p:cNvPr>
          <p:cNvSpPr/>
          <p:nvPr/>
        </p:nvSpPr>
        <p:spPr>
          <a:xfrm>
            <a:off x="528987" y="2231919"/>
            <a:ext cx="1144269" cy="1144269"/>
          </a:xfrm>
          <a:prstGeom prst="rect">
            <a:avLst/>
          </a:prstGeom>
          <a:solidFill>
            <a:schemeClr val="accent4">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a:solidFill>
                  <a:schemeClr val="tx1"/>
                </a:solidFill>
              </a:rPr>
              <a:t>Radix-256</a:t>
            </a:r>
            <a:endParaRPr lang="zh-CN" altLang="en-US">
              <a:solidFill>
                <a:schemeClr val="tx1"/>
              </a:solidFill>
            </a:endParaRPr>
          </a:p>
        </p:txBody>
      </p:sp>
      <p:sp>
        <p:nvSpPr>
          <p:cNvPr id="6" name="矩形 5">
            <a:extLst>
              <a:ext uri="{FF2B5EF4-FFF2-40B4-BE49-F238E27FC236}">
                <a16:creationId xmlns:a16="http://schemas.microsoft.com/office/drawing/2014/main" id="{20673F00-8DCA-BA59-DC99-DD8350C5AF1C}"/>
              </a:ext>
            </a:extLst>
          </p:cNvPr>
          <p:cNvSpPr/>
          <p:nvPr/>
        </p:nvSpPr>
        <p:spPr>
          <a:xfrm>
            <a:off x="3465832" y="2231919"/>
            <a:ext cx="1144269" cy="1144269"/>
          </a:xfrm>
          <a:prstGeom prst="rect">
            <a:avLst/>
          </a:prstGeom>
          <a:solidFill>
            <a:schemeClr val="accent4">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a:solidFill>
                  <a:schemeClr val="tx1"/>
                </a:solidFill>
              </a:rPr>
              <a:t>Radix-128</a:t>
            </a:r>
            <a:endParaRPr lang="zh-CN" altLang="en-US">
              <a:solidFill>
                <a:schemeClr val="tx1"/>
              </a:solidFill>
            </a:endParaRPr>
          </a:p>
        </p:txBody>
      </p:sp>
      <p:grpSp>
        <p:nvGrpSpPr>
          <p:cNvPr id="16" name="组合 15">
            <a:extLst>
              <a:ext uri="{FF2B5EF4-FFF2-40B4-BE49-F238E27FC236}">
                <a16:creationId xmlns:a16="http://schemas.microsoft.com/office/drawing/2014/main" id="{4CFA0D2C-CB40-EADA-6176-6157E616471C}"/>
              </a:ext>
            </a:extLst>
          </p:cNvPr>
          <p:cNvGrpSpPr/>
          <p:nvPr/>
        </p:nvGrpSpPr>
        <p:grpSpPr>
          <a:xfrm>
            <a:off x="620257" y="1823441"/>
            <a:ext cx="980660" cy="408478"/>
            <a:chOff x="851925" y="2362673"/>
            <a:chExt cx="980660" cy="408478"/>
          </a:xfrm>
        </p:grpSpPr>
        <p:cxnSp>
          <p:nvCxnSpPr>
            <p:cNvPr id="8" name="直接连接符 7">
              <a:extLst>
                <a:ext uri="{FF2B5EF4-FFF2-40B4-BE49-F238E27FC236}">
                  <a16:creationId xmlns:a16="http://schemas.microsoft.com/office/drawing/2014/main" id="{79332FFD-8B6C-06BD-1212-F62A9D3181E9}"/>
                </a:ext>
              </a:extLst>
            </p:cNvPr>
            <p:cNvCxnSpPr/>
            <p:nvPr/>
          </p:nvCxnSpPr>
          <p:spPr>
            <a:xfrm>
              <a:off x="851925"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FFEB394-5646-9CB6-F52A-719612126F6D}"/>
                </a:ext>
              </a:extLst>
            </p:cNvPr>
            <p:cNvCxnSpPr/>
            <p:nvPr/>
          </p:nvCxnSpPr>
          <p:spPr>
            <a:xfrm>
              <a:off x="1015684"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CEA66340-A977-782B-E453-8738AC9C854F}"/>
                </a:ext>
              </a:extLst>
            </p:cNvPr>
            <p:cNvCxnSpPr/>
            <p:nvPr/>
          </p:nvCxnSpPr>
          <p:spPr>
            <a:xfrm>
              <a:off x="1180389"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CBDBE439-C0F9-E084-A966-B077488A6A4F}"/>
                </a:ext>
              </a:extLst>
            </p:cNvPr>
            <p:cNvCxnSpPr/>
            <p:nvPr/>
          </p:nvCxnSpPr>
          <p:spPr>
            <a:xfrm>
              <a:off x="1350774"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1931615-C7E8-3418-7DC4-CB7892A0BDA1}"/>
                </a:ext>
              </a:extLst>
            </p:cNvPr>
            <p:cNvCxnSpPr/>
            <p:nvPr/>
          </p:nvCxnSpPr>
          <p:spPr>
            <a:xfrm>
              <a:off x="1504121"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F443D3AA-ED90-30E7-43B4-3570D109BE93}"/>
                </a:ext>
              </a:extLst>
            </p:cNvPr>
            <p:cNvCxnSpPr/>
            <p:nvPr/>
          </p:nvCxnSpPr>
          <p:spPr>
            <a:xfrm>
              <a:off x="1667880"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04731DB-D19B-EFC2-DD27-186EE6684A80}"/>
                </a:ext>
              </a:extLst>
            </p:cNvPr>
            <p:cNvCxnSpPr/>
            <p:nvPr/>
          </p:nvCxnSpPr>
          <p:spPr>
            <a:xfrm>
              <a:off x="1832585"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a16="http://schemas.microsoft.com/office/drawing/2014/main" id="{1EE6F473-AF6F-B109-DED3-CE98A469C6D3}"/>
              </a:ext>
            </a:extLst>
          </p:cNvPr>
          <p:cNvGrpSpPr/>
          <p:nvPr/>
        </p:nvGrpSpPr>
        <p:grpSpPr>
          <a:xfrm rot="5400000">
            <a:off x="1395420" y="2599814"/>
            <a:ext cx="980660" cy="408478"/>
            <a:chOff x="851925" y="2362673"/>
            <a:chExt cx="980660" cy="408478"/>
          </a:xfrm>
        </p:grpSpPr>
        <p:cxnSp>
          <p:nvCxnSpPr>
            <p:cNvPr id="18" name="直接连接符 17">
              <a:extLst>
                <a:ext uri="{FF2B5EF4-FFF2-40B4-BE49-F238E27FC236}">
                  <a16:creationId xmlns:a16="http://schemas.microsoft.com/office/drawing/2014/main" id="{1CBA9391-7AEB-F008-86D7-F2C1ADD808D2}"/>
                </a:ext>
              </a:extLst>
            </p:cNvPr>
            <p:cNvCxnSpPr/>
            <p:nvPr/>
          </p:nvCxnSpPr>
          <p:spPr>
            <a:xfrm>
              <a:off x="851925"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3E219043-D04E-6A1D-A67D-8FFCBA3BA1FF}"/>
                </a:ext>
              </a:extLst>
            </p:cNvPr>
            <p:cNvCxnSpPr/>
            <p:nvPr/>
          </p:nvCxnSpPr>
          <p:spPr>
            <a:xfrm>
              <a:off x="1015684"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7984ACCE-9890-FDC8-2F45-0025920CBF92}"/>
                </a:ext>
              </a:extLst>
            </p:cNvPr>
            <p:cNvCxnSpPr/>
            <p:nvPr/>
          </p:nvCxnSpPr>
          <p:spPr>
            <a:xfrm>
              <a:off x="1180389"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409D78AD-F337-664A-7588-C76F45D139DB}"/>
                </a:ext>
              </a:extLst>
            </p:cNvPr>
            <p:cNvCxnSpPr/>
            <p:nvPr/>
          </p:nvCxnSpPr>
          <p:spPr>
            <a:xfrm>
              <a:off x="1350774"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A2CAC89-8749-303D-8783-D29353CE8CFF}"/>
                </a:ext>
              </a:extLst>
            </p:cNvPr>
            <p:cNvCxnSpPr/>
            <p:nvPr/>
          </p:nvCxnSpPr>
          <p:spPr>
            <a:xfrm>
              <a:off x="1504121"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2B85D8A0-4F3B-50E3-D86F-F4F7D5BB4B27}"/>
                </a:ext>
              </a:extLst>
            </p:cNvPr>
            <p:cNvCxnSpPr/>
            <p:nvPr/>
          </p:nvCxnSpPr>
          <p:spPr>
            <a:xfrm>
              <a:off x="1667880"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C0A01BFE-1740-6B53-2DD2-537BC3ADD698}"/>
                </a:ext>
              </a:extLst>
            </p:cNvPr>
            <p:cNvCxnSpPr/>
            <p:nvPr/>
          </p:nvCxnSpPr>
          <p:spPr>
            <a:xfrm>
              <a:off x="1832585"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4BF570DE-73B7-3DE4-B334-B46AAE80C30D}"/>
              </a:ext>
            </a:extLst>
          </p:cNvPr>
          <p:cNvGrpSpPr/>
          <p:nvPr/>
        </p:nvGrpSpPr>
        <p:grpSpPr>
          <a:xfrm>
            <a:off x="605111" y="3381868"/>
            <a:ext cx="980660" cy="408478"/>
            <a:chOff x="851925" y="2362673"/>
            <a:chExt cx="980660" cy="408478"/>
          </a:xfrm>
        </p:grpSpPr>
        <p:cxnSp>
          <p:nvCxnSpPr>
            <p:cNvPr id="26" name="直接连接符 25">
              <a:extLst>
                <a:ext uri="{FF2B5EF4-FFF2-40B4-BE49-F238E27FC236}">
                  <a16:creationId xmlns:a16="http://schemas.microsoft.com/office/drawing/2014/main" id="{CE85E4E6-0B39-4F9E-5890-68DC09E88C10}"/>
                </a:ext>
              </a:extLst>
            </p:cNvPr>
            <p:cNvCxnSpPr/>
            <p:nvPr/>
          </p:nvCxnSpPr>
          <p:spPr>
            <a:xfrm>
              <a:off x="851925"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8204288-1CBF-C17F-5E1A-5C8B43933BF3}"/>
                </a:ext>
              </a:extLst>
            </p:cNvPr>
            <p:cNvCxnSpPr/>
            <p:nvPr/>
          </p:nvCxnSpPr>
          <p:spPr>
            <a:xfrm>
              <a:off x="1015684"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C0031646-C154-D6A4-A849-25388D4E0BD2}"/>
                </a:ext>
              </a:extLst>
            </p:cNvPr>
            <p:cNvCxnSpPr/>
            <p:nvPr/>
          </p:nvCxnSpPr>
          <p:spPr>
            <a:xfrm>
              <a:off x="1180389"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A998816-D151-9DA1-6467-64664BB7D4DC}"/>
                </a:ext>
              </a:extLst>
            </p:cNvPr>
            <p:cNvCxnSpPr/>
            <p:nvPr/>
          </p:nvCxnSpPr>
          <p:spPr>
            <a:xfrm>
              <a:off x="1350774"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6E4DE0BC-3935-7CB5-F5E0-5350C1B4B467}"/>
                </a:ext>
              </a:extLst>
            </p:cNvPr>
            <p:cNvCxnSpPr/>
            <p:nvPr/>
          </p:nvCxnSpPr>
          <p:spPr>
            <a:xfrm>
              <a:off x="1504121"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B52AF26C-36A0-6108-A374-BF86F2D4E1FD}"/>
                </a:ext>
              </a:extLst>
            </p:cNvPr>
            <p:cNvCxnSpPr/>
            <p:nvPr/>
          </p:nvCxnSpPr>
          <p:spPr>
            <a:xfrm>
              <a:off x="1667880"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8EE2768D-4B4B-F9F4-5FFB-7248D329E6FA}"/>
                </a:ext>
              </a:extLst>
            </p:cNvPr>
            <p:cNvCxnSpPr/>
            <p:nvPr/>
          </p:nvCxnSpPr>
          <p:spPr>
            <a:xfrm>
              <a:off x="1832585"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3E86D33E-7E72-7504-A0EC-340AB3CE7893}"/>
              </a:ext>
            </a:extLst>
          </p:cNvPr>
          <p:cNvGrpSpPr/>
          <p:nvPr/>
        </p:nvGrpSpPr>
        <p:grpSpPr>
          <a:xfrm rot="5400000">
            <a:off x="-173837" y="2608333"/>
            <a:ext cx="980660" cy="408478"/>
            <a:chOff x="851925" y="2362673"/>
            <a:chExt cx="980660" cy="408478"/>
          </a:xfrm>
        </p:grpSpPr>
        <p:cxnSp>
          <p:nvCxnSpPr>
            <p:cNvPr id="34" name="直接连接符 33">
              <a:extLst>
                <a:ext uri="{FF2B5EF4-FFF2-40B4-BE49-F238E27FC236}">
                  <a16:creationId xmlns:a16="http://schemas.microsoft.com/office/drawing/2014/main" id="{7709E1A4-7FFA-E2BF-D064-16C703E7B196}"/>
                </a:ext>
              </a:extLst>
            </p:cNvPr>
            <p:cNvCxnSpPr/>
            <p:nvPr/>
          </p:nvCxnSpPr>
          <p:spPr>
            <a:xfrm>
              <a:off x="851925"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01A442F5-85BB-80E3-24F9-C98DA8D4F2BF}"/>
                </a:ext>
              </a:extLst>
            </p:cNvPr>
            <p:cNvCxnSpPr/>
            <p:nvPr/>
          </p:nvCxnSpPr>
          <p:spPr>
            <a:xfrm>
              <a:off x="1015684"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105C0BBC-3119-B3B3-7DB2-A9FA6A0EF7E2}"/>
                </a:ext>
              </a:extLst>
            </p:cNvPr>
            <p:cNvCxnSpPr/>
            <p:nvPr/>
          </p:nvCxnSpPr>
          <p:spPr>
            <a:xfrm>
              <a:off x="1180389"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D220378-702A-69FD-D96B-AA16CBAE9554}"/>
                </a:ext>
              </a:extLst>
            </p:cNvPr>
            <p:cNvCxnSpPr/>
            <p:nvPr/>
          </p:nvCxnSpPr>
          <p:spPr>
            <a:xfrm>
              <a:off x="1350774"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4BDEF54F-1F47-3D96-3D1C-0BEFEDDB4E7F}"/>
                </a:ext>
              </a:extLst>
            </p:cNvPr>
            <p:cNvCxnSpPr/>
            <p:nvPr/>
          </p:nvCxnSpPr>
          <p:spPr>
            <a:xfrm>
              <a:off x="1504121"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FBFBEB73-88C5-D742-0FF9-9AC1795EEB53}"/>
                </a:ext>
              </a:extLst>
            </p:cNvPr>
            <p:cNvCxnSpPr/>
            <p:nvPr/>
          </p:nvCxnSpPr>
          <p:spPr>
            <a:xfrm>
              <a:off x="1667880"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6DD9414B-A281-15BF-A3AF-8B68776A611D}"/>
                </a:ext>
              </a:extLst>
            </p:cNvPr>
            <p:cNvCxnSpPr/>
            <p:nvPr/>
          </p:nvCxnSpPr>
          <p:spPr>
            <a:xfrm>
              <a:off x="1832585" y="2362673"/>
              <a:ext cx="0" cy="4084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1" name="组合 40">
            <a:extLst>
              <a:ext uri="{FF2B5EF4-FFF2-40B4-BE49-F238E27FC236}">
                <a16:creationId xmlns:a16="http://schemas.microsoft.com/office/drawing/2014/main" id="{526D7B0D-CAB1-1C70-4F1A-545A2791BEC9}"/>
              </a:ext>
            </a:extLst>
          </p:cNvPr>
          <p:cNvGrpSpPr/>
          <p:nvPr/>
        </p:nvGrpSpPr>
        <p:grpSpPr>
          <a:xfrm>
            <a:off x="3556010" y="1823441"/>
            <a:ext cx="980660" cy="408478"/>
            <a:chOff x="851925" y="2362673"/>
            <a:chExt cx="980660" cy="408478"/>
          </a:xfrm>
        </p:grpSpPr>
        <p:cxnSp>
          <p:nvCxnSpPr>
            <p:cNvPr id="42" name="直接连接符 41">
              <a:extLst>
                <a:ext uri="{FF2B5EF4-FFF2-40B4-BE49-F238E27FC236}">
                  <a16:creationId xmlns:a16="http://schemas.microsoft.com/office/drawing/2014/main" id="{E2A1CBE2-DEBC-76E9-840F-89973E7904B6}"/>
                </a:ext>
              </a:extLst>
            </p:cNvPr>
            <p:cNvCxnSpPr/>
            <p:nvPr/>
          </p:nvCxnSpPr>
          <p:spPr>
            <a:xfrm>
              <a:off x="851925"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710FF0D1-5123-BB79-EAEA-DB8CB71EC9D8}"/>
                </a:ext>
              </a:extLst>
            </p:cNvPr>
            <p:cNvCxnSpPr/>
            <p:nvPr/>
          </p:nvCxnSpPr>
          <p:spPr>
            <a:xfrm>
              <a:off x="1180389"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0BC07521-D46C-F309-904D-65A2F611B983}"/>
                </a:ext>
              </a:extLst>
            </p:cNvPr>
            <p:cNvCxnSpPr/>
            <p:nvPr/>
          </p:nvCxnSpPr>
          <p:spPr>
            <a:xfrm>
              <a:off x="1504121"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CB827B38-D9D9-47E7-6ECD-A816184997F5}"/>
                </a:ext>
              </a:extLst>
            </p:cNvPr>
            <p:cNvCxnSpPr/>
            <p:nvPr/>
          </p:nvCxnSpPr>
          <p:spPr>
            <a:xfrm>
              <a:off x="1832585"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9" name="组合 48">
            <a:extLst>
              <a:ext uri="{FF2B5EF4-FFF2-40B4-BE49-F238E27FC236}">
                <a16:creationId xmlns:a16="http://schemas.microsoft.com/office/drawing/2014/main" id="{12117DDC-7B3A-C53B-0908-9A1CC5CCCF71}"/>
              </a:ext>
            </a:extLst>
          </p:cNvPr>
          <p:cNvGrpSpPr/>
          <p:nvPr/>
        </p:nvGrpSpPr>
        <p:grpSpPr>
          <a:xfrm rot="5400000">
            <a:off x="4331173" y="2599814"/>
            <a:ext cx="980660" cy="408478"/>
            <a:chOff x="851925" y="2362673"/>
            <a:chExt cx="980660" cy="408478"/>
          </a:xfrm>
        </p:grpSpPr>
        <p:cxnSp>
          <p:nvCxnSpPr>
            <p:cNvPr id="50" name="直接连接符 49">
              <a:extLst>
                <a:ext uri="{FF2B5EF4-FFF2-40B4-BE49-F238E27FC236}">
                  <a16:creationId xmlns:a16="http://schemas.microsoft.com/office/drawing/2014/main" id="{80A4D7B5-FCA6-3E3B-7446-90ABA49E5FDD}"/>
                </a:ext>
              </a:extLst>
            </p:cNvPr>
            <p:cNvCxnSpPr/>
            <p:nvPr/>
          </p:nvCxnSpPr>
          <p:spPr>
            <a:xfrm>
              <a:off x="851925"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6A8CC65-D603-8B49-C400-6740424B606D}"/>
                </a:ext>
              </a:extLst>
            </p:cNvPr>
            <p:cNvCxnSpPr/>
            <p:nvPr/>
          </p:nvCxnSpPr>
          <p:spPr>
            <a:xfrm>
              <a:off x="1180389"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CDAFFA27-42F1-825B-3583-F17CB3050C36}"/>
                </a:ext>
              </a:extLst>
            </p:cNvPr>
            <p:cNvCxnSpPr/>
            <p:nvPr/>
          </p:nvCxnSpPr>
          <p:spPr>
            <a:xfrm>
              <a:off x="1504121"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39DF99B6-9D64-CD09-B8ED-837772440F7E}"/>
                </a:ext>
              </a:extLst>
            </p:cNvPr>
            <p:cNvCxnSpPr/>
            <p:nvPr/>
          </p:nvCxnSpPr>
          <p:spPr>
            <a:xfrm>
              <a:off x="1832585"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7" name="组合 56">
            <a:extLst>
              <a:ext uri="{FF2B5EF4-FFF2-40B4-BE49-F238E27FC236}">
                <a16:creationId xmlns:a16="http://schemas.microsoft.com/office/drawing/2014/main" id="{D7D2ED4C-D3FC-375D-FBA1-28359E8759FA}"/>
              </a:ext>
            </a:extLst>
          </p:cNvPr>
          <p:cNvGrpSpPr/>
          <p:nvPr/>
        </p:nvGrpSpPr>
        <p:grpSpPr>
          <a:xfrm>
            <a:off x="3540864" y="3381868"/>
            <a:ext cx="980660" cy="408478"/>
            <a:chOff x="851925" y="2362673"/>
            <a:chExt cx="980660" cy="408478"/>
          </a:xfrm>
        </p:grpSpPr>
        <p:cxnSp>
          <p:nvCxnSpPr>
            <p:cNvPr id="58" name="直接连接符 57">
              <a:extLst>
                <a:ext uri="{FF2B5EF4-FFF2-40B4-BE49-F238E27FC236}">
                  <a16:creationId xmlns:a16="http://schemas.microsoft.com/office/drawing/2014/main" id="{763142CF-3309-F00C-4E60-5790A3C69433}"/>
                </a:ext>
              </a:extLst>
            </p:cNvPr>
            <p:cNvCxnSpPr/>
            <p:nvPr/>
          </p:nvCxnSpPr>
          <p:spPr>
            <a:xfrm>
              <a:off x="851925"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8E9B9DDC-B0A3-0E87-1CA8-D731EE763969}"/>
                </a:ext>
              </a:extLst>
            </p:cNvPr>
            <p:cNvCxnSpPr/>
            <p:nvPr/>
          </p:nvCxnSpPr>
          <p:spPr>
            <a:xfrm>
              <a:off x="1180389"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39D19F49-0A3C-FB1D-729B-AF541B0EE172}"/>
                </a:ext>
              </a:extLst>
            </p:cNvPr>
            <p:cNvCxnSpPr/>
            <p:nvPr/>
          </p:nvCxnSpPr>
          <p:spPr>
            <a:xfrm>
              <a:off x="1504121"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D9AD9998-BE76-BD78-09F7-04F409F2A09C}"/>
                </a:ext>
              </a:extLst>
            </p:cNvPr>
            <p:cNvCxnSpPr/>
            <p:nvPr/>
          </p:nvCxnSpPr>
          <p:spPr>
            <a:xfrm>
              <a:off x="1832585"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29" name="组合 128">
            <a:extLst>
              <a:ext uri="{FF2B5EF4-FFF2-40B4-BE49-F238E27FC236}">
                <a16:creationId xmlns:a16="http://schemas.microsoft.com/office/drawing/2014/main" id="{554548FA-BDD7-466B-CCE4-39D9A7B024D6}"/>
              </a:ext>
            </a:extLst>
          </p:cNvPr>
          <p:cNvGrpSpPr/>
          <p:nvPr/>
        </p:nvGrpSpPr>
        <p:grpSpPr>
          <a:xfrm rot="5400000">
            <a:off x="2761916" y="2608333"/>
            <a:ext cx="980660" cy="408478"/>
            <a:chOff x="851925" y="2362673"/>
            <a:chExt cx="980660" cy="408478"/>
          </a:xfrm>
        </p:grpSpPr>
        <p:cxnSp>
          <p:nvCxnSpPr>
            <p:cNvPr id="130" name="直接连接符 129">
              <a:extLst>
                <a:ext uri="{FF2B5EF4-FFF2-40B4-BE49-F238E27FC236}">
                  <a16:creationId xmlns:a16="http://schemas.microsoft.com/office/drawing/2014/main" id="{ADD694FE-0BAC-75A8-932A-2D84427FA98A}"/>
                </a:ext>
              </a:extLst>
            </p:cNvPr>
            <p:cNvCxnSpPr/>
            <p:nvPr/>
          </p:nvCxnSpPr>
          <p:spPr>
            <a:xfrm>
              <a:off x="851925"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D7FC2DA6-FEFC-0FF8-EAE9-9C9F555925AA}"/>
                </a:ext>
              </a:extLst>
            </p:cNvPr>
            <p:cNvCxnSpPr/>
            <p:nvPr/>
          </p:nvCxnSpPr>
          <p:spPr>
            <a:xfrm>
              <a:off x="1180389"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3CA745E2-2FAC-317C-757F-F048F5A8E646}"/>
                </a:ext>
              </a:extLst>
            </p:cNvPr>
            <p:cNvCxnSpPr/>
            <p:nvPr/>
          </p:nvCxnSpPr>
          <p:spPr>
            <a:xfrm>
              <a:off x="1504121"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D87E752B-5937-077B-0F69-AAFA5840D7E4}"/>
                </a:ext>
              </a:extLst>
            </p:cNvPr>
            <p:cNvCxnSpPr/>
            <p:nvPr/>
          </p:nvCxnSpPr>
          <p:spPr>
            <a:xfrm>
              <a:off x="1832585" y="2362673"/>
              <a:ext cx="0" cy="40847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38" name="直接箭头连接符 137">
            <a:extLst>
              <a:ext uri="{FF2B5EF4-FFF2-40B4-BE49-F238E27FC236}">
                <a16:creationId xmlns:a16="http://schemas.microsoft.com/office/drawing/2014/main" id="{734D20D7-EEBF-7361-FCA9-8D96C0C7F7C6}"/>
              </a:ext>
            </a:extLst>
          </p:cNvPr>
          <p:cNvCxnSpPr/>
          <p:nvPr/>
        </p:nvCxnSpPr>
        <p:spPr>
          <a:xfrm>
            <a:off x="2182121" y="2812572"/>
            <a:ext cx="7780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文本框 141">
            <a:extLst>
              <a:ext uri="{FF2B5EF4-FFF2-40B4-BE49-F238E27FC236}">
                <a16:creationId xmlns:a16="http://schemas.microsoft.com/office/drawing/2014/main" id="{309A0EEC-392C-8687-DB5D-4AB95E545F7D}"/>
              </a:ext>
            </a:extLst>
          </p:cNvPr>
          <p:cNvSpPr txBox="1"/>
          <p:nvPr/>
        </p:nvSpPr>
        <p:spPr>
          <a:xfrm>
            <a:off x="2064977" y="3335429"/>
            <a:ext cx="1084167" cy="307777"/>
          </a:xfrm>
          <a:prstGeom prst="rect">
            <a:avLst/>
          </a:prstGeom>
          <a:noFill/>
        </p:spPr>
        <p:txBody>
          <a:bodyPr wrap="square" rtlCol="0">
            <a:spAutoFit/>
          </a:bodyPr>
          <a:lstStyle/>
          <a:p>
            <a:r>
              <a:rPr lang="en-US" altLang="zh-CN" err="1"/>
              <a:t>Deradixing</a:t>
            </a:r>
            <a:endParaRPr lang="zh-CN" altLang="en-US"/>
          </a:p>
        </p:txBody>
      </p:sp>
      <p:sp>
        <p:nvSpPr>
          <p:cNvPr id="15" name="灯片编号占位符 14">
            <a:extLst>
              <a:ext uri="{FF2B5EF4-FFF2-40B4-BE49-F238E27FC236}">
                <a16:creationId xmlns:a16="http://schemas.microsoft.com/office/drawing/2014/main" id="{44738971-6FE1-DE8A-2D5E-36D6246911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graphicFrame>
        <p:nvGraphicFramePr>
          <p:cNvPr id="47" name="图表 46">
            <a:extLst>
              <a:ext uri="{FF2B5EF4-FFF2-40B4-BE49-F238E27FC236}">
                <a16:creationId xmlns:a16="http://schemas.microsoft.com/office/drawing/2014/main" id="{AF68A7DD-330E-E8E4-2E8F-CAF3EC4C5142}"/>
              </a:ext>
            </a:extLst>
          </p:cNvPr>
          <p:cNvGraphicFramePr>
            <a:graphicFrameLocks/>
          </p:cNvGraphicFramePr>
          <p:nvPr>
            <p:extLst>
              <p:ext uri="{D42A27DB-BD31-4B8C-83A1-F6EECF244321}">
                <p14:modId xmlns:p14="http://schemas.microsoft.com/office/powerpoint/2010/main" val="1709512133"/>
              </p:ext>
            </p:extLst>
          </p:nvPr>
        </p:nvGraphicFramePr>
        <p:xfrm>
          <a:off x="5124123" y="185357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1" name="文本框 50">
            <a:extLst>
              <a:ext uri="{FF2B5EF4-FFF2-40B4-BE49-F238E27FC236}">
                <a16:creationId xmlns:a16="http://schemas.microsoft.com/office/drawing/2014/main" id="{B3AFB2B5-6111-44F8-A1F5-B0214E9B5659}"/>
              </a:ext>
            </a:extLst>
          </p:cNvPr>
          <p:cNvSpPr txBox="1"/>
          <p:nvPr/>
        </p:nvSpPr>
        <p:spPr>
          <a:xfrm>
            <a:off x="187287" y="3853596"/>
            <a:ext cx="1902700" cy="738664"/>
          </a:xfrm>
          <a:prstGeom prst="rect">
            <a:avLst/>
          </a:prstGeom>
          <a:noFill/>
        </p:spPr>
        <p:txBody>
          <a:bodyPr wrap="square" rtlCol="0">
            <a:spAutoFit/>
          </a:bodyPr>
          <a:lstStyle/>
          <a:p>
            <a:pPr algn="ctr"/>
            <a:r>
              <a:rPr lang="en-US" altLang="zh-CN"/>
              <a:t>Radix-4096</a:t>
            </a:r>
          </a:p>
          <a:p>
            <a:pPr algn="ctr"/>
            <a:r>
              <a:rPr lang="en-US" altLang="zh-CN">
                <a:solidFill>
                  <a:srgbClr val="00B050"/>
                </a:solidFill>
              </a:rPr>
              <a:t>48</a:t>
            </a:r>
            <a:r>
              <a:rPr lang="en-US" altLang="zh-CN"/>
              <a:t> SSCs</a:t>
            </a:r>
          </a:p>
          <a:p>
            <a:pPr algn="ctr"/>
            <a:r>
              <a:rPr lang="en-US" altLang="zh-CN"/>
              <a:t>Link Utilization: </a:t>
            </a:r>
            <a:r>
              <a:rPr lang="en-US" altLang="zh-CN">
                <a:solidFill>
                  <a:srgbClr val="C00000"/>
                </a:solidFill>
              </a:rPr>
              <a:t>150</a:t>
            </a:r>
            <a:r>
              <a:rPr lang="en-US" altLang="zh-CN"/>
              <a:t>%</a:t>
            </a:r>
            <a:endParaRPr lang="zh-CN" altLang="en-US"/>
          </a:p>
        </p:txBody>
      </p:sp>
      <p:sp>
        <p:nvSpPr>
          <p:cNvPr id="53" name="文本框 52">
            <a:extLst>
              <a:ext uri="{FF2B5EF4-FFF2-40B4-BE49-F238E27FC236}">
                <a16:creationId xmlns:a16="http://schemas.microsoft.com/office/drawing/2014/main" id="{76FF1348-D108-43BE-A945-DD8D0F1248C7}"/>
              </a:ext>
            </a:extLst>
          </p:cNvPr>
          <p:cNvSpPr txBox="1"/>
          <p:nvPr/>
        </p:nvSpPr>
        <p:spPr>
          <a:xfrm>
            <a:off x="3048007" y="3857524"/>
            <a:ext cx="1988322" cy="738664"/>
          </a:xfrm>
          <a:prstGeom prst="rect">
            <a:avLst/>
          </a:prstGeom>
          <a:noFill/>
        </p:spPr>
        <p:txBody>
          <a:bodyPr wrap="square" rtlCol="0">
            <a:spAutoFit/>
          </a:bodyPr>
          <a:lstStyle/>
          <a:p>
            <a:pPr algn="ctr"/>
            <a:r>
              <a:rPr lang="en-US" altLang="zh-CN"/>
              <a:t>Radix-4096</a:t>
            </a:r>
          </a:p>
          <a:p>
            <a:pPr algn="ctr"/>
            <a:r>
              <a:rPr lang="en-US" altLang="zh-CN">
                <a:solidFill>
                  <a:srgbClr val="C00000"/>
                </a:solidFill>
              </a:rPr>
              <a:t>96</a:t>
            </a:r>
            <a:r>
              <a:rPr lang="en-US" altLang="zh-CN"/>
              <a:t> SSCs</a:t>
            </a:r>
          </a:p>
          <a:p>
            <a:pPr algn="ctr"/>
            <a:r>
              <a:rPr lang="en-US" altLang="zh-CN"/>
              <a:t>Link Utilization: </a:t>
            </a:r>
            <a:r>
              <a:rPr lang="en-US" altLang="zh-CN">
                <a:solidFill>
                  <a:srgbClr val="00B050"/>
                </a:solidFill>
              </a:rPr>
              <a:t>90</a:t>
            </a:r>
            <a:r>
              <a:rPr lang="en-US" altLang="zh-CN"/>
              <a:t>%</a:t>
            </a:r>
            <a:endParaRPr lang="zh-CN" altLang="en-US"/>
          </a:p>
        </p:txBody>
      </p:sp>
      <p:cxnSp>
        <p:nvCxnSpPr>
          <p:cNvPr id="55" name="直接箭头连接符 54">
            <a:extLst>
              <a:ext uri="{FF2B5EF4-FFF2-40B4-BE49-F238E27FC236}">
                <a16:creationId xmlns:a16="http://schemas.microsoft.com/office/drawing/2014/main" id="{6B123016-C2D5-6FAD-2DDD-801F7BC2AFC8}"/>
              </a:ext>
            </a:extLst>
          </p:cNvPr>
          <p:cNvCxnSpPr/>
          <p:nvPr/>
        </p:nvCxnSpPr>
        <p:spPr>
          <a:xfrm>
            <a:off x="2182121" y="4222928"/>
            <a:ext cx="7780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Effect transition="in" filter="fade">
                                      <p:cBhvr>
                                        <p:cTn id="12" dur="500"/>
                                        <p:tgtEl>
                                          <p:spTgt spid="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500"/>
                                        <p:tgtEl>
                                          <p:spTgt spid="1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2"/>
                                        </p:tgtEl>
                                        <p:attrNameLst>
                                          <p:attrName>style.visibility</p:attrName>
                                        </p:attrNameLst>
                                      </p:cBhvr>
                                      <p:to>
                                        <p:strVal val="visible"/>
                                      </p:to>
                                    </p:set>
                                    <p:animEffect transition="in" filter="fade">
                                      <p:cBhvr>
                                        <p:cTn id="40" dur="500"/>
                                        <p:tgtEl>
                                          <p:spTgt spid="142"/>
                                        </p:tgtEl>
                                      </p:cBhvr>
                                    </p:animEffect>
                                  </p:childTnLst>
                                </p:cTn>
                              </p:par>
                              <p:par>
                                <p:cTn id="41" presetID="10"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nodeType="with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fade">
                                      <p:cBhvr>
                                        <p:cTn id="60" dur="500"/>
                                        <p:tgtEl>
                                          <p:spTgt spid="1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142" grpId="0"/>
      <p:bldGraphic spid="47" grpId="0">
        <p:bldAsOne/>
      </p:bldGraphic>
      <p:bldP spid="51"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0" y="122225"/>
            <a:ext cx="9144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tLang="zh-CN"/>
              <a:t>Alleviating Power/Cooling Constraint Through </a:t>
            </a:r>
            <a:r>
              <a:rPr lang="en"/>
              <a:t>Heterogeneity</a:t>
            </a:r>
            <a:endParaRPr/>
          </a:p>
        </p:txBody>
      </p:sp>
      <mc:AlternateContent xmlns:mc="http://schemas.openxmlformats.org/markup-compatibility/2006" xmlns:a14="http://schemas.microsoft.com/office/drawing/2010/main">
        <mc:Choice Requires="a14">
          <p:sp>
            <p:nvSpPr>
              <p:cNvPr id="149" name="Google Shape;149;p23"/>
              <p:cNvSpPr txBox="1">
                <a:spLocks noGrp="1"/>
              </p:cNvSpPr>
              <p:nvPr>
                <p:ph type="body" idx="1"/>
              </p:nvPr>
            </p:nvSpPr>
            <p:spPr>
              <a:xfrm>
                <a:off x="317999" y="774337"/>
                <a:ext cx="8602844" cy="35694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a:t>Use </a:t>
                </a:r>
                <a:r>
                  <a:rPr lang="en">
                    <a:solidFill>
                      <a:schemeClr val="accent1">
                        <a:lumMod val="75000"/>
                      </a:schemeClr>
                    </a:solidFill>
                  </a:rPr>
                  <a:t>lower</a:t>
                </a:r>
                <a:r>
                  <a:rPr lang="en"/>
                  <a:t> radix SSCs for the </a:t>
                </a:r>
                <a:r>
                  <a:rPr lang="en">
                    <a:solidFill>
                      <a:srgbClr val="00B050"/>
                    </a:solidFill>
                  </a:rPr>
                  <a:t>leaf, </a:t>
                </a:r>
                <a:r>
                  <a:rPr lang="en"/>
                  <a:t>reduces </a:t>
                </a:r>
                <a:r>
                  <a:rPr lang="en">
                    <a:solidFill>
                      <a:srgbClr val="C00000"/>
                    </a:solidFill>
                  </a:rPr>
                  <a:t>energy</a:t>
                </a:r>
                <a:r>
                  <a:rPr lang="en"/>
                  <a:t> consumption</a:t>
                </a:r>
              </a:p>
              <a:p>
                <a:pPr marL="0" indent="0">
                  <a:lnSpc>
                    <a:spcPct val="150000"/>
                  </a:lnSpc>
                  <a:buNone/>
                </a:pPr>
                <a:r>
                  <a:rPr lang="en-US" altLang="zh-CN"/>
                  <a:t>Power scales </a:t>
                </a:r>
                <a14:m>
                  <m:oMath xmlns:m="http://schemas.openxmlformats.org/officeDocument/2006/math">
                    <m:r>
                      <a:rPr lang="en-US" altLang="zh-CN" i="1" smtClean="0">
                        <a:solidFill>
                          <a:srgbClr val="C00000"/>
                        </a:solidFill>
                        <a:latin typeface="Cambria Math" panose="02040503050406030204" pitchFamily="18" charset="0"/>
                      </a:rPr>
                      <m:t>𝑂</m:t>
                    </m:r>
                    <m:d>
                      <m:dPr>
                        <m:ctrlPr>
                          <a:rPr lang="en-US" altLang="zh-CN" i="1">
                            <a:solidFill>
                              <a:srgbClr val="C00000"/>
                            </a:solidFill>
                            <a:latin typeface="Cambria Math" panose="02040503050406030204" pitchFamily="18" charset="0"/>
                          </a:rPr>
                        </m:ctrlPr>
                      </m:dPr>
                      <m:e>
                        <m:sSup>
                          <m:sSupPr>
                            <m:ctrlPr>
                              <a:rPr lang="en-US" altLang="zh-CN" i="1">
                                <a:solidFill>
                                  <a:srgbClr val="C00000"/>
                                </a:solidFill>
                                <a:latin typeface="Cambria Math" panose="02040503050406030204" pitchFamily="18" charset="0"/>
                              </a:rPr>
                            </m:ctrlPr>
                          </m:sSupPr>
                          <m:e>
                            <m:r>
                              <a:rPr lang="en-US" altLang="zh-CN" i="1">
                                <a:solidFill>
                                  <a:srgbClr val="C00000"/>
                                </a:solidFill>
                                <a:latin typeface="Cambria Math" panose="02040503050406030204" pitchFamily="18" charset="0"/>
                              </a:rPr>
                              <m:t>𝑛</m:t>
                            </m:r>
                          </m:e>
                          <m:sup>
                            <m:r>
                              <a:rPr lang="en-US" altLang="zh-CN" i="1">
                                <a:solidFill>
                                  <a:srgbClr val="C00000"/>
                                </a:solidFill>
                                <a:latin typeface="Cambria Math" panose="02040503050406030204" pitchFamily="18" charset="0"/>
                              </a:rPr>
                              <m:t>2</m:t>
                            </m:r>
                          </m:sup>
                        </m:sSup>
                      </m:e>
                    </m:d>
                  </m:oMath>
                </a14:m>
                <a:r>
                  <a:rPr lang="en-US" altLang="zh-CN"/>
                  <a:t> with radix </a:t>
                </a:r>
              </a:p>
            </p:txBody>
          </p:sp>
        </mc:Choice>
        <mc:Fallback xmlns="">
          <p:sp>
            <p:nvSpPr>
              <p:cNvPr id="149" name="Google Shape;149;p23"/>
              <p:cNvSpPr txBox="1">
                <a:spLocks noGrp="1" noRot="1" noChangeAspect="1" noMove="1" noResize="1" noEditPoints="1" noAdjustHandles="1" noChangeArrowheads="1" noChangeShapeType="1" noTextEdit="1"/>
              </p:cNvSpPr>
              <p:nvPr>
                <p:ph type="body" idx="1"/>
              </p:nvPr>
            </p:nvSpPr>
            <p:spPr>
              <a:xfrm>
                <a:off x="317999" y="774337"/>
                <a:ext cx="8602844" cy="3569400"/>
              </a:xfrm>
              <a:prstGeom prst="rect">
                <a:avLst/>
              </a:prstGeom>
              <a:blipFill>
                <a:blip r:embed="rId3"/>
                <a:stretch>
                  <a:fillRect l="-567"/>
                </a:stretch>
              </a:blipFill>
            </p:spPr>
            <p:txBody>
              <a:bodyPr/>
              <a:lstStyle/>
              <a:p>
                <a:r>
                  <a:rPr lang="zh-CN" altLang="en-US">
                    <a:noFill/>
                  </a:rPr>
                  <a:t> </a:t>
                </a:r>
              </a:p>
            </p:txBody>
          </p:sp>
        </mc:Fallback>
      </mc:AlternateContent>
      <p:cxnSp>
        <p:nvCxnSpPr>
          <p:cNvPr id="150" name="Google Shape;150;p23"/>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sp>
        <p:nvSpPr>
          <p:cNvPr id="2" name="Google Shape;113;p19">
            <a:extLst>
              <a:ext uri="{FF2B5EF4-FFF2-40B4-BE49-F238E27FC236}">
                <a16:creationId xmlns:a16="http://schemas.microsoft.com/office/drawing/2014/main" id="{E877D407-5C1D-A2F7-34F3-9C6DC9D23C6F}"/>
              </a:ext>
            </a:extLst>
          </p:cNvPr>
          <p:cNvSpPr txBox="1">
            <a:spLocks/>
          </p:cNvSpPr>
          <p:nvPr/>
        </p:nvSpPr>
        <p:spPr>
          <a:xfrm>
            <a:off x="0" y="4377870"/>
            <a:ext cx="8838599" cy="773225"/>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spcBef>
                <a:spcPts val="1200"/>
              </a:spcBef>
              <a:spcAft>
                <a:spcPts val="1200"/>
              </a:spcAft>
              <a:buFont typeface="Arial"/>
              <a:buNone/>
            </a:pPr>
            <a:r>
              <a:rPr lang="en-US">
                <a:solidFill>
                  <a:srgbClr val="C00000"/>
                </a:solidFill>
              </a:rPr>
              <a:t>30.8% reduction in power → allows a radix-8192@200Gbps switch for the same power budget</a:t>
            </a:r>
            <a:endParaRPr lang="en-US" altLang="zh-CN">
              <a:solidFill>
                <a:srgbClr val="000000"/>
              </a:solidFill>
              <a:latin typeface="Arial" panose="020B0604020202020204" pitchFamily="34" charset="0"/>
            </a:endParaRPr>
          </a:p>
        </p:txBody>
      </p:sp>
      <p:grpSp>
        <p:nvGrpSpPr>
          <p:cNvPr id="326" name="组合 325">
            <a:extLst>
              <a:ext uri="{FF2B5EF4-FFF2-40B4-BE49-F238E27FC236}">
                <a16:creationId xmlns:a16="http://schemas.microsoft.com/office/drawing/2014/main" id="{71D65806-5854-D761-5011-C3479785EA39}"/>
              </a:ext>
            </a:extLst>
          </p:cNvPr>
          <p:cNvGrpSpPr/>
          <p:nvPr/>
        </p:nvGrpSpPr>
        <p:grpSpPr>
          <a:xfrm>
            <a:off x="1045249" y="1983455"/>
            <a:ext cx="2784961" cy="2331440"/>
            <a:chOff x="3718163" y="1968129"/>
            <a:chExt cx="2784961" cy="2331440"/>
          </a:xfrm>
        </p:grpSpPr>
        <p:sp>
          <p:nvSpPr>
            <p:cNvPr id="3" name="矩形 2">
              <a:extLst>
                <a:ext uri="{FF2B5EF4-FFF2-40B4-BE49-F238E27FC236}">
                  <a16:creationId xmlns:a16="http://schemas.microsoft.com/office/drawing/2014/main" id="{317CDCFC-721A-0FDC-2C38-2B3722D1E323}"/>
                </a:ext>
              </a:extLst>
            </p:cNvPr>
            <p:cNvSpPr/>
            <p:nvPr/>
          </p:nvSpPr>
          <p:spPr>
            <a:xfrm>
              <a:off x="5909069" y="2862880"/>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4" name="矩形 3">
              <a:extLst>
                <a:ext uri="{FF2B5EF4-FFF2-40B4-BE49-F238E27FC236}">
                  <a16:creationId xmlns:a16="http://schemas.microsoft.com/office/drawing/2014/main" id="{4F089996-0158-3320-EA90-72D6A32437A8}"/>
                </a:ext>
              </a:extLst>
            </p:cNvPr>
            <p:cNvSpPr/>
            <p:nvPr/>
          </p:nvSpPr>
          <p:spPr>
            <a:xfrm>
              <a:off x="5195660" y="2860855"/>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5" name="矩形 4">
              <a:extLst>
                <a:ext uri="{FF2B5EF4-FFF2-40B4-BE49-F238E27FC236}">
                  <a16:creationId xmlns:a16="http://schemas.microsoft.com/office/drawing/2014/main" id="{B65CE35A-01D7-5650-CC89-060A443654C3}"/>
                </a:ext>
              </a:extLst>
            </p:cNvPr>
            <p:cNvSpPr/>
            <p:nvPr/>
          </p:nvSpPr>
          <p:spPr>
            <a:xfrm>
              <a:off x="3779409" y="2864300"/>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6" name="矩形 5">
              <a:extLst>
                <a:ext uri="{FF2B5EF4-FFF2-40B4-BE49-F238E27FC236}">
                  <a16:creationId xmlns:a16="http://schemas.microsoft.com/office/drawing/2014/main" id="{7EDD9ABF-A258-40E9-EC46-4D21960F23C5}"/>
                </a:ext>
              </a:extLst>
            </p:cNvPr>
            <p:cNvSpPr/>
            <p:nvPr/>
          </p:nvSpPr>
          <p:spPr>
            <a:xfrm>
              <a:off x="4487914" y="2862880"/>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450CDCBD-098F-446E-AD34-443B8598AF75}"/>
                    </a:ext>
                  </a:extLst>
                </p:cNvPr>
                <p:cNvSpPr/>
                <p:nvPr/>
              </p:nvSpPr>
              <p:spPr>
                <a:xfrm>
                  <a:off x="3718163" y="1968129"/>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smtClean="0">
                                <a:solidFill>
                                  <a:schemeClr val="tx1"/>
                                </a:solidFill>
                                <a:latin typeface="Cambria Math" panose="02040503050406030204" pitchFamily="18" charset="0"/>
                              </a:rPr>
                            </m:ctrlPr>
                          </m:fPr>
                          <m:num>
                            <m:r>
                              <a:rPr lang="en-US" altLang="zh-CN" sz="1050" i="1">
                                <a:solidFill>
                                  <a:schemeClr val="tx1"/>
                                </a:solidFill>
                                <a:latin typeface="Cambria Math" panose="02040503050406030204" pitchFamily="18" charset="0"/>
                              </a:rPr>
                              <m:t>𝑃</m:t>
                            </m:r>
                          </m:num>
                          <m:den>
                            <m:r>
                              <a:rPr lang="en-US" altLang="zh-CN" sz="1050" i="1">
                                <a:solidFill>
                                  <a:schemeClr val="tx1"/>
                                </a:solidFill>
                                <a:latin typeface="Cambria Math" panose="02040503050406030204" pitchFamily="18" charset="0"/>
                              </a:rPr>
                              <m:t>4</m:t>
                            </m:r>
                          </m:den>
                        </m:f>
                      </m:oMath>
                    </m:oMathPara>
                  </a14:m>
                  <a:endParaRPr lang="zh-CN" altLang="en-US" sz="1050">
                    <a:solidFill>
                      <a:schemeClr val="tx1"/>
                    </a:solidFill>
                  </a:endParaRPr>
                </a:p>
              </p:txBody>
            </p:sp>
          </mc:Choice>
          <mc:Fallback xmlns="">
            <p:sp>
              <p:nvSpPr>
                <p:cNvPr id="7" name="矩形 6">
                  <a:extLst>
                    <a:ext uri="{FF2B5EF4-FFF2-40B4-BE49-F238E27FC236}">
                      <a16:creationId xmlns:a16="http://schemas.microsoft.com/office/drawing/2014/main" id="{450CDCBD-098F-446E-AD34-443B8598AF75}"/>
                    </a:ext>
                  </a:extLst>
                </p:cNvPr>
                <p:cNvSpPr>
                  <a:spLocks noRot="1" noChangeAspect="1" noMove="1" noResize="1" noEditPoints="1" noAdjustHandles="1" noChangeArrowheads="1" noChangeShapeType="1" noTextEdit="1"/>
                </p:cNvSpPr>
                <p:nvPr/>
              </p:nvSpPr>
              <p:spPr>
                <a:xfrm>
                  <a:off x="3718163" y="1968129"/>
                  <a:ext cx="293148" cy="520910"/>
                </a:xfrm>
                <a:prstGeom prst="rect">
                  <a:avLst/>
                </a:prstGeom>
                <a:blipFill>
                  <a:blip r:embed="rId4"/>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0F8E8F3D-FDC8-FD5B-8604-690BC09C584F}"/>
                    </a:ext>
                  </a:extLst>
                </p:cNvPr>
                <p:cNvSpPr/>
                <p:nvPr/>
              </p:nvSpPr>
              <p:spPr>
                <a:xfrm>
                  <a:off x="4079682" y="1971787"/>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8" name="矩形 7">
                  <a:extLst>
                    <a:ext uri="{FF2B5EF4-FFF2-40B4-BE49-F238E27FC236}">
                      <a16:creationId xmlns:a16="http://schemas.microsoft.com/office/drawing/2014/main" id="{0F8E8F3D-FDC8-FD5B-8604-690BC09C584F}"/>
                    </a:ext>
                  </a:extLst>
                </p:cNvPr>
                <p:cNvSpPr>
                  <a:spLocks noRot="1" noChangeAspect="1" noMove="1" noResize="1" noEditPoints="1" noAdjustHandles="1" noChangeArrowheads="1" noChangeShapeType="1" noTextEdit="1"/>
                </p:cNvSpPr>
                <p:nvPr/>
              </p:nvSpPr>
              <p:spPr>
                <a:xfrm>
                  <a:off x="4079682" y="1971787"/>
                  <a:ext cx="293148" cy="520910"/>
                </a:xfrm>
                <a:prstGeom prst="rect">
                  <a:avLst/>
                </a:prstGeom>
                <a:blipFill>
                  <a:blip r:embed="rId5"/>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195DA2BA-BBBA-27CE-3E58-95FB2222EE9D}"/>
                    </a:ext>
                  </a:extLst>
                </p:cNvPr>
                <p:cNvSpPr/>
                <p:nvPr/>
              </p:nvSpPr>
              <p:spPr>
                <a:xfrm>
                  <a:off x="4439021" y="1968129"/>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9" name="矩形 8">
                  <a:extLst>
                    <a:ext uri="{FF2B5EF4-FFF2-40B4-BE49-F238E27FC236}">
                      <a16:creationId xmlns:a16="http://schemas.microsoft.com/office/drawing/2014/main" id="{195DA2BA-BBBA-27CE-3E58-95FB2222EE9D}"/>
                    </a:ext>
                  </a:extLst>
                </p:cNvPr>
                <p:cNvSpPr>
                  <a:spLocks noRot="1" noChangeAspect="1" noMove="1" noResize="1" noEditPoints="1" noAdjustHandles="1" noChangeArrowheads="1" noChangeShapeType="1" noTextEdit="1"/>
                </p:cNvSpPr>
                <p:nvPr/>
              </p:nvSpPr>
              <p:spPr>
                <a:xfrm>
                  <a:off x="4439021" y="1968129"/>
                  <a:ext cx="293148" cy="520910"/>
                </a:xfrm>
                <a:prstGeom prst="rect">
                  <a:avLst/>
                </a:prstGeom>
                <a:blipFill>
                  <a:blip r:embed="rId6"/>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663A43CF-327F-8C44-616C-691B5E3F792B}"/>
                    </a:ext>
                  </a:extLst>
                </p:cNvPr>
                <p:cNvSpPr/>
                <p:nvPr/>
              </p:nvSpPr>
              <p:spPr>
                <a:xfrm>
                  <a:off x="4800541" y="1971787"/>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10" name="矩形 9">
                  <a:extLst>
                    <a:ext uri="{FF2B5EF4-FFF2-40B4-BE49-F238E27FC236}">
                      <a16:creationId xmlns:a16="http://schemas.microsoft.com/office/drawing/2014/main" id="{663A43CF-327F-8C44-616C-691B5E3F792B}"/>
                    </a:ext>
                  </a:extLst>
                </p:cNvPr>
                <p:cNvSpPr>
                  <a:spLocks noRot="1" noChangeAspect="1" noMove="1" noResize="1" noEditPoints="1" noAdjustHandles="1" noChangeArrowheads="1" noChangeShapeType="1" noTextEdit="1"/>
                </p:cNvSpPr>
                <p:nvPr/>
              </p:nvSpPr>
              <p:spPr>
                <a:xfrm>
                  <a:off x="4800541" y="1971787"/>
                  <a:ext cx="293148" cy="520910"/>
                </a:xfrm>
                <a:prstGeom prst="rect">
                  <a:avLst/>
                </a:prstGeom>
                <a:blipFill>
                  <a:blip r:embed="rId5"/>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066ACE8D-2E65-9A17-963A-A187FAC2FC51}"/>
                    </a:ext>
                  </a:extLst>
                </p:cNvPr>
                <p:cNvSpPr/>
                <p:nvPr/>
              </p:nvSpPr>
              <p:spPr>
                <a:xfrm>
                  <a:off x="5143644" y="1968129"/>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11" name="矩形 10">
                  <a:extLst>
                    <a:ext uri="{FF2B5EF4-FFF2-40B4-BE49-F238E27FC236}">
                      <a16:creationId xmlns:a16="http://schemas.microsoft.com/office/drawing/2014/main" id="{066ACE8D-2E65-9A17-963A-A187FAC2FC51}"/>
                    </a:ext>
                  </a:extLst>
                </p:cNvPr>
                <p:cNvSpPr>
                  <a:spLocks noRot="1" noChangeAspect="1" noMove="1" noResize="1" noEditPoints="1" noAdjustHandles="1" noChangeArrowheads="1" noChangeShapeType="1" noTextEdit="1"/>
                </p:cNvSpPr>
                <p:nvPr/>
              </p:nvSpPr>
              <p:spPr>
                <a:xfrm>
                  <a:off x="5143644" y="1968129"/>
                  <a:ext cx="293148" cy="520910"/>
                </a:xfrm>
                <a:prstGeom prst="rect">
                  <a:avLst/>
                </a:prstGeom>
                <a:blipFill>
                  <a:blip r:embed="rId6"/>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84724518-2DD8-5D25-4563-7FFF0D6F0758}"/>
                    </a:ext>
                  </a:extLst>
                </p:cNvPr>
                <p:cNvSpPr/>
                <p:nvPr/>
              </p:nvSpPr>
              <p:spPr>
                <a:xfrm>
                  <a:off x="5505164" y="1971787"/>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12" name="矩形 11">
                  <a:extLst>
                    <a:ext uri="{FF2B5EF4-FFF2-40B4-BE49-F238E27FC236}">
                      <a16:creationId xmlns:a16="http://schemas.microsoft.com/office/drawing/2014/main" id="{84724518-2DD8-5D25-4563-7FFF0D6F0758}"/>
                    </a:ext>
                  </a:extLst>
                </p:cNvPr>
                <p:cNvSpPr>
                  <a:spLocks noRot="1" noChangeAspect="1" noMove="1" noResize="1" noEditPoints="1" noAdjustHandles="1" noChangeArrowheads="1" noChangeShapeType="1" noTextEdit="1"/>
                </p:cNvSpPr>
                <p:nvPr/>
              </p:nvSpPr>
              <p:spPr>
                <a:xfrm>
                  <a:off x="5505164" y="1971787"/>
                  <a:ext cx="293148" cy="520910"/>
                </a:xfrm>
                <a:prstGeom prst="rect">
                  <a:avLst/>
                </a:prstGeom>
                <a:blipFill>
                  <a:blip r:embed="rId5"/>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5A53D3CB-FFED-9280-5E9F-F29036D4CF8B}"/>
                    </a:ext>
                  </a:extLst>
                </p:cNvPr>
                <p:cNvSpPr/>
                <p:nvPr/>
              </p:nvSpPr>
              <p:spPr>
                <a:xfrm>
                  <a:off x="5848457" y="1968129"/>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13" name="矩形 12">
                  <a:extLst>
                    <a:ext uri="{FF2B5EF4-FFF2-40B4-BE49-F238E27FC236}">
                      <a16:creationId xmlns:a16="http://schemas.microsoft.com/office/drawing/2014/main" id="{5A53D3CB-FFED-9280-5E9F-F29036D4CF8B}"/>
                    </a:ext>
                  </a:extLst>
                </p:cNvPr>
                <p:cNvSpPr>
                  <a:spLocks noRot="1" noChangeAspect="1" noMove="1" noResize="1" noEditPoints="1" noAdjustHandles="1" noChangeArrowheads="1" noChangeShapeType="1" noTextEdit="1"/>
                </p:cNvSpPr>
                <p:nvPr/>
              </p:nvSpPr>
              <p:spPr>
                <a:xfrm>
                  <a:off x="5848457" y="1968129"/>
                  <a:ext cx="293148" cy="520910"/>
                </a:xfrm>
                <a:prstGeom prst="rect">
                  <a:avLst/>
                </a:prstGeom>
                <a:blipFill>
                  <a:blip r:embed="rId6"/>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E558A127-0232-312C-50C9-46B019886A02}"/>
                    </a:ext>
                  </a:extLst>
                </p:cNvPr>
                <p:cNvSpPr/>
                <p:nvPr/>
              </p:nvSpPr>
              <p:spPr>
                <a:xfrm>
                  <a:off x="6209976" y="1971787"/>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14" name="矩形 13">
                  <a:extLst>
                    <a:ext uri="{FF2B5EF4-FFF2-40B4-BE49-F238E27FC236}">
                      <a16:creationId xmlns:a16="http://schemas.microsoft.com/office/drawing/2014/main" id="{E558A127-0232-312C-50C9-46B019886A02}"/>
                    </a:ext>
                  </a:extLst>
                </p:cNvPr>
                <p:cNvSpPr>
                  <a:spLocks noRot="1" noChangeAspect="1" noMove="1" noResize="1" noEditPoints="1" noAdjustHandles="1" noChangeArrowheads="1" noChangeShapeType="1" noTextEdit="1"/>
                </p:cNvSpPr>
                <p:nvPr/>
              </p:nvSpPr>
              <p:spPr>
                <a:xfrm>
                  <a:off x="6209976" y="1971787"/>
                  <a:ext cx="293148" cy="520910"/>
                </a:xfrm>
                <a:prstGeom prst="rect">
                  <a:avLst/>
                </a:prstGeom>
                <a:blipFill>
                  <a:blip r:embed="rId5"/>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C6C606B4-1831-3EA8-B6A3-2ACB0058A1E4}"/>
                    </a:ext>
                  </a:extLst>
                </p:cNvPr>
                <p:cNvSpPr/>
                <p:nvPr/>
              </p:nvSpPr>
              <p:spPr>
                <a:xfrm>
                  <a:off x="3718163" y="3775001"/>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15" name="矩形 14">
                  <a:extLst>
                    <a:ext uri="{FF2B5EF4-FFF2-40B4-BE49-F238E27FC236}">
                      <a16:creationId xmlns:a16="http://schemas.microsoft.com/office/drawing/2014/main" id="{C6C606B4-1831-3EA8-B6A3-2ACB0058A1E4}"/>
                    </a:ext>
                  </a:extLst>
                </p:cNvPr>
                <p:cNvSpPr>
                  <a:spLocks noRot="1" noChangeAspect="1" noMove="1" noResize="1" noEditPoints="1" noAdjustHandles="1" noChangeArrowheads="1" noChangeShapeType="1" noTextEdit="1"/>
                </p:cNvSpPr>
                <p:nvPr/>
              </p:nvSpPr>
              <p:spPr>
                <a:xfrm>
                  <a:off x="3718163" y="3775001"/>
                  <a:ext cx="293148" cy="520910"/>
                </a:xfrm>
                <a:prstGeom prst="rect">
                  <a:avLst/>
                </a:prstGeom>
                <a:blipFill>
                  <a:blip r:embed="rId7"/>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B1B0595B-5BE2-E2F8-6574-509E02F6A309}"/>
                    </a:ext>
                  </a:extLst>
                </p:cNvPr>
                <p:cNvSpPr/>
                <p:nvPr/>
              </p:nvSpPr>
              <p:spPr>
                <a:xfrm>
                  <a:off x="4079682" y="3778659"/>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16" name="矩形 15">
                  <a:extLst>
                    <a:ext uri="{FF2B5EF4-FFF2-40B4-BE49-F238E27FC236}">
                      <a16:creationId xmlns:a16="http://schemas.microsoft.com/office/drawing/2014/main" id="{B1B0595B-5BE2-E2F8-6574-509E02F6A309}"/>
                    </a:ext>
                  </a:extLst>
                </p:cNvPr>
                <p:cNvSpPr>
                  <a:spLocks noRot="1" noChangeAspect="1" noMove="1" noResize="1" noEditPoints="1" noAdjustHandles="1" noChangeArrowheads="1" noChangeShapeType="1" noTextEdit="1"/>
                </p:cNvSpPr>
                <p:nvPr/>
              </p:nvSpPr>
              <p:spPr>
                <a:xfrm>
                  <a:off x="4079682" y="3778659"/>
                  <a:ext cx="293148" cy="520910"/>
                </a:xfrm>
                <a:prstGeom prst="rect">
                  <a:avLst/>
                </a:prstGeom>
                <a:blipFill>
                  <a:blip r:embed="rId6"/>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EDE1D5F7-7543-58EC-E45E-21592E8E8484}"/>
                    </a:ext>
                  </a:extLst>
                </p:cNvPr>
                <p:cNvSpPr/>
                <p:nvPr/>
              </p:nvSpPr>
              <p:spPr>
                <a:xfrm>
                  <a:off x="4439021" y="3775001"/>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17" name="矩形 16">
                  <a:extLst>
                    <a:ext uri="{FF2B5EF4-FFF2-40B4-BE49-F238E27FC236}">
                      <a16:creationId xmlns:a16="http://schemas.microsoft.com/office/drawing/2014/main" id="{EDE1D5F7-7543-58EC-E45E-21592E8E8484}"/>
                    </a:ext>
                  </a:extLst>
                </p:cNvPr>
                <p:cNvSpPr>
                  <a:spLocks noRot="1" noChangeAspect="1" noMove="1" noResize="1" noEditPoints="1" noAdjustHandles="1" noChangeArrowheads="1" noChangeShapeType="1" noTextEdit="1"/>
                </p:cNvSpPr>
                <p:nvPr/>
              </p:nvSpPr>
              <p:spPr>
                <a:xfrm>
                  <a:off x="4439021" y="3775001"/>
                  <a:ext cx="293148" cy="520910"/>
                </a:xfrm>
                <a:prstGeom prst="rect">
                  <a:avLst/>
                </a:prstGeom>
                <a:blipFill>
                  <a:blip r:embed="rId5"/>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67F6AC66-8882-258E-446E-BB6D45C58EE0}"/>
                    </a:ext>
                  </a:extLst>
                </p:cNvPr>
                <p:cNvSpPr/>
                <p:nvPr/>
              </p:nvSpPr>
              <p:spPr>
                <a:xfrm>
                  <a:off x="4800541" y="3778659"/>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18" name="矩形 17">
                  <a:extLst>
                    <a:ext uri="{FF2B5EF4-FFF2-40B4-BE49-F238E27FC236}">
                      <a16:creationId xmlns:a16="http://schemas.microsoft.com/office/drawing/2014/main" id="{67F6AC66-8882-258E-446E-BB6D45C58EE0}"/>
                    </a:ext>
                  </a:extLst>
                </p:cNvPr>
                <p:cNvSpPr>
                  <a:spLocks noRot="1" noChangeAspect="1" noMove="1" noResize="1" noEditPoints="1" noAdjustHandles="1" noChangeArrowheads="1" noChangeShapeType="1" noTextEdit="1"/>
                </p:cNvSpPr>
                <p:nvPr/>
              </p:nvSpPr>
              <p:spPr>
                <a:xfrm>
                  <a:off x="4800541" y="3778659"/>
                  <a:ext cx="293148" cy="520910"/>
                </a:xfrm>
                <a:prstGeom prst="rect">
                  <a:avLst/>
                </a:prstGeom>
                <a:blipFill>
                  <a:blip r:embed="rId6"/>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F820DBDD-8D9B-DE4F-0A67-65A704F2B48D}"/>
                    </a:ext>
                  </a:extLst>
                </p:cNvPr>
                <p:cNvSpPr/>
                <p:nvPr/>
              </p:nvSpPr>
              <p:spPr>
                <a:xfrm>
                  <a:off x="5143644" y="3775001"/>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19" name="矩形 18">
                  <a:extLst>
                    <a:ext uri="{FF2B5EF4-FFF2-40B4-BE49-F238E27FC236}">
                      <a16:creationId xmlns:a16="http://schemas.microsoft.com/office/drawing/2014/main" id="{F820DBDD-8D9B-DE4F-0A67-65A704F2B48D}"/>
                    </a:ext>
                  </a:extLst>
                </p:cNvPr>
                <p:cNvSpPr>
                  <a:spLocks noRot="1" noChangeAspect="1" noMove="1" noResize="1" noEditPoints="1" noAdjustHandles="1" noChangeArrowheads="1" noChangeShapeType="1" noTextEdit="1"/>
                </p:cNvSpPr>
                <p:nvPr/>
              </p:nvSpPr>
              <p:spPr>
                <a:xfrm>
                  <a:off x="5143644" y="3775001"/>
                  <a:ext cx="293148" cy="520910"/>
                </a:xfrm>
                <a:prstGeom prst="rect">
                  <a:avLst/>
                </a:prstGeom>
                <a:blipFill>
                  <a:blip r:embed="rId5"/>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D2692C77-DD36-B62C-2B8F-1B93EC17DC8D}"/>
                    </a:ext>
                  </a:extLst>
                </p:cNvPr>
                <p:cNvSpPr/>
                <p:nvPr/>
              </p:nvSpPr>
              <p:spPr>
                <a:xfrm>
                  <a:off x="5505164" y="3778659"/>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20" name="矩形 19">
                  <a:extLst>
                    <a:ext uri="{FF2B5EF4-FFF2-40B4-BE49-F238E27FC236}">
                      <a16:creationId xmlns:a16="http://schemas.microsoft.com/office/drawing/2014/main" id="{D2692C77-DD36-B62C-2B8F-1B93EC17DC8D}"/>
                    </a:ext>
                  </a:extLst>
                </p:cNvPr>
                <p:cNvSpPr>
                  <a:spLocks noRot="1" noChangeAspect="1" noMove="1" noResize="1" noEditPoints="1" noAdjustHandles="1" noChangeArrowheads="1" noChangeShapeType="1" noTextEdit="1"/>
                </p:cNvSpPr>
                <p:nvPr/>
              </p:nvSpPr>
              <p:spPr>
                <a:xfrm>
                  <a:off x="5505164" y="3778659"/>
                  <a:ext cx="293148" cy="520910"/>
                </a:xfrm>
                <a:prstGeom prst="rect">
                  <a:avLst/>
                </a:prstGeom>
                <a:blipFill>
                  <a:blip r:embed="rId6"/>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2723F0BB-3156-18A7-B176-C468FF73ED27}"/>
                    </a:ext>
                  </a:extLst>
                </p:cNvPr>
                <p:cNvSpPr/>
                <p:nvPr/>
              </p:nvSpPr>
              <p:spPr>
                <a:xfrm>
                  <a:off x="5848457" y="3775001"/>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21" name="矩形 20">
                  <a:extLst>
                    <a:ext uri="{FF2B5EF4-FFF2-40B4-BE49-F238E27FC236}">
                      <a16:creationId xmlns:a16="http://schemas.microsoft.com/office/drawing/2014/main" id="{2723F0BB-3156-18A7-B176-C468FF73ED27}"/>
                    </a:ext>
                  </a:extLst>
                </p:cNvPr>
                <p:cNvSpPr>
                  <a:spLocks noRot="1" noChangeAspect="1" noMove="1" noResize="1" noEditPoints="1" noAdjustHandles="1" noChangeArrowheads="1" noChangeShapeType="1" noTextEdit="1"/>
                </p:cNvSpPr>
                <p:nvPr/>
              </p:nvSpPr>
              <p:spPr>
                <a:xfrm>
                  <a:off x="5848457" y="3775001"/>
                  <a:ext cx="293148" cy="520910"/>
                </a:xfrm>
                <a:prstGeom prst="rect">
                  <a:avLst/>
                </a:prstGeom>
                <a:blipFill>
                  <a:blip r:embed="rId5"/>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40834720-C253-B2FF-531D-C9D7F875B849}"/>
                    </a:ext>
                  </a:extLst>
                </p:cNvPr>
                <p:cNvSpPr/>
                <p:nvPr/>
              </p:nvSpPr>
              <p:spPr>
                <a:xfrm>
                  <a:off x="6209976" y="3778659"/>
                  <a:ext cx="293148"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zh-CN" sz="1050" i="1">
                                <a:solidFill>
                                  <a:sysClr val="windowText" lastClr="000000"/>
                                </a:solidFill>
                                <a:latin typeface="Cambria Math" panose="02040503050406030204" pitchFamily="18" charset="0"/>
                              </a:rPr>
                            </m:ctrlPr>
                          </m:fPr>
                          <m:num>
                            <m:r>
                              <a:rPr lang="en-US" altLang="zh-CN" sz="1050" i="1">
                                <a:solidFill>
                                  <a:sysClr val="windowText" lastClr="000000"/>
                                </a:solidFill>
                                <a:latin typeface="Cambria Math" panose="02040503050406030204" pitchFamily="18" charset="0"/>
                              </a:rPr>
                              <m:t>𝑃</m:t>
                            </m:r>
                          </m:num>
                          <m:den>
                            <m:r>
                              <a:rPr lang="en-US" altLang="zh-CN" sz="1050" i="1">
                                <a:solidFill>
                                  <a:sysClr val="windowText" lastClr="000000"/>
                                </a:solidFill>
                                <a:latin typeface="Cambria Math" panose="02040503050406030204" pitchFamily="18" charset="0"/>
                              </a:rPr>
                              <m:t>4</m:t>
                            </m:r>
                          </m:den>
                        </m:f>
                      </m:oMath>
                    </m:oMathPara>
                  </a14:m>
                  <a:endParaRPr lang="zh-CN" altLang="en-US" sz="1050">
                    <a:solidFill>
                      <a:sysClr val="windowText" lastClr="000000"/>
                    </a:solidFill>
                  </a:endParaRPr>
                </a:p>
              </p:txBody>
            </p:sp>
          </mc:Choice>
          <mc:Fallback xmlns="">
            <p:sp>
              <p:nvSpPr>
                <p:cNvPr id="22" name="矩形 21">
                  <a:extLst>
                    <a:ext uri="{FF2B5EF4-FFF2-40B4-BE49-F238E27FC236}">
                      <a16:creationId xmlns:a16="http://schemas.microsoft.com/office/drawing/2014/main" id="{40834720-C253-B2FF-531D-C9D7F875B849}"/>
                    </a:ext>
                  </a:extLst>
                </p:cNvPr>
                <p:cNvSpPr>
                  <a:spLocks noRot="1" noChangeAspect="1" noMove="1" noResize="1" noEditPoints="1" noAdjustHandles="1" noChangeArrowheads="1" noChangeShapeType="1" noTextEdit="1"/>
                </p:cNvSpPr>
                <p:nvPr/>
              </p:nvSpPr>
              <p:spPr>
                <a:xfrm>
                  <a:off x="6209976" y="3778659"/>
                  <a:ext cx="293148" cy="520910"/>
                </a:xfrm>
                <a:prstGeom prst="rect">
                  <a:avLst/>
                </a:prstGeom>
                <a:blipFill>
                  <a:blip r:embed="rId6"/>
                  <a:stretch>
                    <a:fillRect/>
                  </a:stretch>
                </a:blipFill>
                <a:ln>
                  <a:noFill/>
                </a:ln>
                <a:effectLst>
                  <a:outerShdw blurRad="50800" dist="38100" dir="5400000" algn="t" rotWithShape="0">
                    <a:prstClr val="black">
                      <a:alpha val="40000"/>
                    </a:prstClr>
                  </a:outerShdw>
                </a:effectLst>
              </p:spPr>
              <p:txBody>
                <a:bodyPr/>
                <a:lstStyle/>
                <a:p>
                  <a:r>
                    <a:rPr lang="zh-CN" altLang="en-US">
                      <a:noFill/>
                    </a:rPr>
                    <a:t> </a:t>
                  </a:r>
                </a:p>
              </p:txBody>
            </p:sp>
          </mc:Fallback>
        </mc:AlternateContent>
        <p:cxnSp>
          <p:nvCxnSpPr>
            <p:cNvPr id="23" name="直接连接符 293">
              <a:extLst>
                <a:ext uri="{FF2B5EF4-FFF2-40B4-BE49-F238E27FC236}">
                  <a16:creationId xmlns:a16="http://schemas.microsoft.com/office/drawing/2014/main" id="{B04F07E6-6D71-8319-9D95-E454132E7FEE}"/>
                </a:ext>
              </a:extLst>
            </p:cNvPr>
            <p:cNvCxnSpPr>
              <a:cxnSpLocks/>
              <a:stCxn id="5" idx="0"/>
              <a:endCxn id="7" idx="2"/>
            </p:cNvCxnSpPr>
            <p:nvPr/>
          </p:nvCxnSpPr>
          <p:spPr>
            <a:xfrm flipH="1" flipV="1">
              <a:off x="3864738" y="2489039"/>
              <a:ext cx="175127" cy="37526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93">
              <a:extLst>
                <a:ext uri="{FF2B5EF4-FFF2-40B4-BE49-F238E27FC236}">
                  <a16:creationId xmlns:a16="http://schemas.microsoft.com/office/drawing/2014/main" id="{126400E7-E7C2-0EA8-8F7F-C5772FB3A54D}"/>
                </a:ext>
              </a:extLst>
            </p:cNvPr>
            <p:cNvCxnSpPr>
              <a:cxnSpLocks/>
              <a:stCxn id="6" idx="0"/>
              <a:endCxn id="7" idx="2"/>
            </p:cNvCxnSpPr>
            <p:nvPr/>
          </p:nvCxnSpPr>
          <p:spPr>
            <a:xfrm flipH="1" flipV="1">
              <a:off x="3864738" y="2489040"/>
              <a:ext cx="883633" cy="37384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93">
              <a:extLst>
                <a:ext uri="{FF2B5EF4-FFF2-40B4-BE49-F238E27FC236}">
                  <a16:creationId xmlns:a16="http://schemas.microsoft.com/office/drawing/2014/main" id="{608256CE-7FDA-EFEA-9E83-49E98813F2FE}"/>
                </a:ext>
              </a:extLst>
            </p:cNvPr>
            <p:cNvCxnSpPr>
              <a:cxnSpLocks/>
              <a:stCxn id="4" idx="0"/>
              <a:endCxn id="7" idx="2"/>
            </p:cNvCxnSpPr>
            <p:nvPr/>
          </p:nvCxnSpPr>
          <p:spPr>
            <a:xfrm flipH="1" flipV="1">
              <a:off x="3864737" y="2489039"/>
              <a:ext cx="1591379" cy="37181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93">
              <a:extLst>
                <a:ext uri="{FF2B5EF4-FFF2-40B4-BE49-F238E27FC236}">
                  <a16:creationId xmlns:a16="http://schemas.microsoft.com/office/drawing/2014/main" id="{2E3FD077-667F-481A-6C9B-3EB94AC3EA5D}"/>
                </a:ext>
              </a:extLst>
            </p:cNvPr>
            <p:cNvCxnSpPr>
              <a:cxnSpLocks/>
              <a:stCxn id="3" idx="0"/>
              <a:endCxn id="7" idx="2"/>
            </p:cNvCxnSpPr>
            <p:nvPr/>
          </p:nvCxnSpPr>
          <p:spPr>
            <a:xfrm flipH="1" flipV="1">
              <a:off x="3864736" y="2489040"/>
              <a:ext cx="2304788" cy="37384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93">
              <a:extLst>
                <a:ext uri="{FF2B5EF4-FFF2-40B4-BE49-F238E27FC236}">
                  <a16:creationId xmlns:a16="http://schemas.microsoft.com/office/drawing/2014/main" id="{15F646F3-078E-9612-A429-E4147361076E}"/>
                </a:ext>
              </a:extLst>
            </p:cNvPr>
            <p:cNvCxnSpPr>
              <a:cxnSpLocks/>
              <a:stCxn id="5" idx="0"/>
              <a:endCxn id="8" idx="2"/>
            </p:cNvCxnSpPr>
            <p:nvPr/>
          </p:nvCxnSpPr>
          <p:spPr>
            <a:xfrm flipV="1">
              <a:off x="4039864" y="2492698"/>
              <a:ext cx="186392" cy="3716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93">
              <a:extLst>
                <a:ext uri="{FF2B5EF4-FFF2-40B4-BE49-F238E27FC236}">
                  <a16:creationId xmlns:a16="http://schemas.microsoft.com/office/drawing/2014/main" id="{9A3B274F-0F60-6630-5336-2A3564F37F02}"/>
                </a:ext>
              </a:extLst>
            </p:cNvPr>
            <p:cNvCxnSpPr>
              <a:cxnSpLocks/>
              <a:stCxn id="5" idx="0"/>
              <a:endCxn id="9" idx="2"/>
            </p:cNvCxnSpPr>
            <p:nvPr/>
          </p:nvCxnSpPr>
          <p:spPr>
            <a:xfrm flipV="1">
              <a:off x="4039864" y="2489039"/>
              <a:ext cx="545732" cy="37526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93">
              <a:extLst>
                <a:ext uri="{FF2B5EF4-FFF2-40B4-BE49-F238E27FC236}">
                  <a16:creationId xmlns:a16="http://schemas.microsoft.com/office/drawing/2014/main" id="{82B05657-F80C-4E04-92D5-B4411F121A4F}"/>
                </a:ext>
              </a:extLst>
            </p:cNvPr>
            <p:cNvCxnSpPr>
              <a:cxnSpLocks/>
              <a:stCxn id="5" idx="0"/>
              <a:endCxn id="10" idx="2"/>
            </p:cNvCxnSpPr>
            <p:nvPr/>
          </p:nvCxnSpPr>
          <p:spPr>
            <a:xfrm flipV="1">
              <a:off x="4039865" y="2492698"/>
              <a:ext cx="907251" cy="3716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3">
              <a:extLst>
                <a:ext uri="{FF2B5EF4-FFF2-40B4-BE49-F238E27FC236}">
                  <a16:creationId xmlns:a16="http://schemas.microsoft.com/office/drawing/2014/main" id="{B93A4D71-CA7A-B7E4-E3F0-F6B014119568}"/>
                </a:ext>
              </a:extLst>
            </p:cNvPr>
            <p:cNvCxnSpPr>
              <a:cxnSpLocks/>
              <a:stCxn id="5" idx="0"/>
              <a:endCxn id="11" idx="2"/>
            </p:cNvCxnSpPr>
            <p:nvPr/>
          </p:nvCxnSpPr>
          <p:spPr>
            <a:xfrm flipV="1">
              <a:off x="4039864" y="2489039"/>
              <a:ext cx="1250354" cy="37526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293">
              <a:extLst>
                <a:ext uri="{FF2B5EF4-FFF2-40B4-BE49-F238E27FC236}">
                  <a16:creationId xmlns:a16="http://schemas.microsoft.com/office/drawing/2014/main" id="{E72ECF07-2310-27B6-258C-78FEB2461E49}"/>
                </a:ext>
              </a:extLst>
            </p:cNvPr>
            <p:cNvCxnSpPr>
              <a:cxnSpLocks/>
              <a:stCxn id="5" idx="0"/>
              <a:endCxn id="12" idx="2"/>
            </p:cNvCxnSpPr>
            <p:nvPr/>
          </p:nvCxnSpPr>
          <p:spPr>
            <a:xfrm flipV="1">
              <a:off x="4039864" y="2492698"/>
              <a:ext cx="1611874" cy="3716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293">
              <a:extLst>
                <a:ext uri="{FF2B5EF4-FFF2-40B4-BE49-F238E27FC236}">
                  <a16:creationId xmlns:a16="http://schemas.microsoft.com/office/drawing/2014/main" id="{6626D562-6AFE-F7FC-9E4E-8A954E3A391C}"/>
                </a:ext>
              </a:extLst>
            </p:cNvPr>
            <p:cNvCxnSpPr>
              <a:cxnSpLocks/>
              <a:stCxn id="5" idx="0"/>
              <a:endCxn id="13" idx="2"/>
            </p:cNvCxnSpPr>
            <p:nvPr/>
          </p:nvCxnSpPr>
          <p:spPr>
            <a:xfrm flipV="1">
              <a:off x="4039865" y="2489039"/>
              <a:ext cx="1955167" cy="37526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293">
              <a:extLst>
                <a:ext uri="{FF2B5EF4-FFF2-40B4-BE49-F238E27FC236}">
                  <a16:creationId xmlns:a16="http://schemas.microsoft.com/office/drawing/2014/main" id="{FA3CCB2B-9481-626B-8084-CD7D96C8FF10}"/>
                </a:ext>
              </a:extLst>
            </p:cNvPr>
            <p:cNvCxnSpPr>
              <a:cxnSpLocks/>
              <a:stCxn id="5" idx="0"/>
              <a:endCxn id="14" idx="2"/>
            </p:cNvCxnSpPr>
            <p:nvPr/>
          </p:nvCxnSpPr>
          <p:spPr>
            <a:xfrm flipV="1">
              <a:off x="4039864" y="2492698"/>
              <a:ext cx="2316686" cy="3716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293">
              <a:extLst>
                <a:ext uri="{FF2B5EF4-FFF2-40B4-BE49-F238E27FC236}">
                  <a16:creationId xmlns:a16="http://schemas.microsoft.com/office/drawing/2014/main" id="{09F1D8E5-98A1-B8A7-C945-C9814F54DD2F}"/>
                </a:ext>
              </a:extLst>
            </p:cNvPr>
            <p:cNvCxnSpPr>
              <a:cxnSpLocks/>
              <a:stCxn id="6" idx="0"/>
              <a:endCxn id="8" idx="2"/>
            </p:cNvCxnSpPr>
            <p:nvPr/>
          </p:nvCxnSpPr>
          <p:spPr>
            <a:xfrm flipH="1" flipV="1">
              <a:off x="4226258" y="2492698"/>
              <a:ext cx="522113"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293">
              <a:extLst>
                <a:ext uri="{FF2B5EF4-FFF2-40B4-BE49-F238E27FC236}">
                  <a16:creationId xmlns:a16="http://schemas.microsoft.com/office/drawing/2014/main" id="{AEAE95AF-27DE-281A-8C60-E3101B0D7BC9}"/>
                </a:ext>
              </a:extLst>
            </p:cNvPr>
            <p:cNvCxnSpPr>
              <a:cxnSpLocks/>
              <a:stCxn id="6" idx="0"/>
              <a:endCxn id="9" idx="2"/>
            </p:cNvCxnSpPr>
            <p:nvPr/>
          </p:nvCxnSpPr>
          <p:spPr>
            <a:xfrm flipH="1" flipV="1">
              <a:off x="4585595" y="2489040"/>
              <a:ext cx="162774" cy="37384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293">
              <a:extLst>
                <a:ext uri="{FF2B5EF4-FFF2-40B4-BE49-F238E27FC236}">
                  <a16:creationId xmlns:a16="http://schemas.microsoft.com/office/drawing/2014/main" id="{9D5DBC64-522D-C607-4584-D433E07ACBEC}"/>
                </a:ext>
              </a:extLst>
            </p:cNvPr>
            <p:cNvCxnSpPr>
              <a:cxnSpLocks/>
              <a:stCxn id="6" idx="0"/>
              <a:endCxn id="10" idx="2"/>
            </p:cNvCxnSpPr>
            <p:nvPr/>
          </p:nvCxnSpPr>
          <p:spPr>
            <a:xfrm flipV="1">
              <a:off x="4748369" y="2492698"/>
              <a:ext cx="198746"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293">
              <a:extLst>
                <a:ext uri="{FF2B5EF4-FFF2-40B4-BE49-F238E27FC236}">
                  <a16:creationId xmlns:a16="http://schemas.microsoft.com/office/drawing/2014/main" id="{1F4137B8-0EE1-D556-BBDD-2404E135ECCD}"/>
                </a:ext>
              </a:extLst>
            </p:cNvPr>
            <p:cNvCxnSpPr>
              <a:cxnSpLocks/>
              <a:stCxn id="6" idx="0"/>
              <a:endCxn id="11" idx="2"/>
            </p:cNvCxnSpPr>
            <p:nvPr/>
          </p:nvCxnSpPr>
          <p:spPr>
            <a:xfrm flipV="1">
              <a:off x="4748371" y="2489040"/>
              <a:ext cx="541849" cy="37384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293">
              <a:extLst>
                <a:ext uri="{FF2B5EF4-FFF2-40B4-BE49-F238E27FC236}">
                  <a16:creationId xmlns:a16="http://schemas.microsoft.com/office/drawing/2014/main" id="{BD9086E8-64ED-135A-BF65-F10E342F1E5C}"/>
                </a:ext>
              </a:extLst>
            </p:cNvPr>
            <p:cNvCxnSpPr>
              <a:cxnSpLocks/>
              <a:stCxn id="6" idx="0"/>
              <a:endCxn id="12" idx="2"/>
            </p:cNvCxnSpPr>
            <p:nvPr/>
          </p:nvCxnSpPr>
          <p:spPr>
            <a:xfrm flipV="1">
              <a:off x="4748370" y="2492698"/>
              <a:ext cx="903368"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293">
              <a:extLst>
                <a:ext uri="{FF2B5EF4-FFF2-40B4-BE49-F238E27FC236}">
                  <a16:creationId xmlns:a16="http://schemas.microsoft.com/office/drawing/2014/main" id="{2F7AEB71-FFC5-D7E0-9494-A68CFC156E1B}"/>
                </a:ext>
              </a:extLst>
            </p:cNvPr>
            <p:cNvCxnSpPr>
              <a:cxnSpLocks/>
              <a:stCxn id="6" idx="0"/>
              <a:endCxn id="13" idx="2"/>
            </p:cNvCxnSpPr>
            <p:nvPr/>
          </p:nvCxnSpPr>
          <p:spPr>
            <a:xfrm flipV="1">
              <a:off x="4748371" y="2489040"/>
              <a:ext cx="1246661" cy="37384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293">
              <a:extLst>
                <a:ext uri="{FF2B5EF4-FFF2-40B4-BE49-F238E27FC236}">
                  <a16:creationId xmlns:a16="http://schemas.microsoft.com/office/drawing/2014/main" id="{5227B9D8-55D7-113D-6321-DA3055B0FDAB}"/>
                </a:ext>
              </a:extLst>
            </p:cNvPr>
            <p:cNvCxnSpPr>
              <a:cxnSpLocks/>
              <a:stCxn id="4" idx="0"/>
              <a:endCxn id="9" idx="2"/>
            </p:cNvCxnSpPr>
            <p:nvPr/>
          </p:nvCxnSpPr>
          <p:spPr>
            <a:xfrm flipH="1" flipV="1">
              <a:off x="4585596" y="2489039"/>
              <a:ext cx="870520" cy="37181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293">
              <a:extLst>
                <a:ext uri="{FF2B5EF4-FFF2-40B4-BE49-F238E27FC236}">
                  <a16:creationId xmlns:a16="http://schemas.microsoft.com/office/drawing/2014/main" id="{66527BED-7627-8EDF-BCC8-5B3D4123E719}"/>
                </a:ext>
              </a:extLst>
            </p:cNvPr>
            <p:cNvCxnSpPr>
              <a:cxnSpLocks/>
              <a:stCxn id="14" idx="2"/>
              <a:endCxn id="6" idx="0"/>
            </p:cNvCxnSpPr>
            <p:nvPr/>
          </p:nvCxnSpPr>
          <p:spPr>
            <a:xfrm flipH="1">
              <a:off x="4748371" y="2492698"/>
              <a:ext cx="1608181"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293">
              <a:extLst>
                <a:ext uri="{FF2B5EF4-FFF2-40B4-BE49-F238E27FC236}">
                  <a16:creationId xmlns:a16="http://schemas.microsoft.com/office/drawing/2014/main" id="{7ABCDC26-4FDB-F9C8-39EF-2E25BB758D45}"/>
                </a:ext>
              </a:extLst>
            </p:cNvPr>
            <p:cNvCxnSpPr>
              <a:cxnSpLocks/>
              <a:stCxn id="10" idx="2"/>
              <a:endCxn id="4" idx="0"/>
            </p:cNvCxnSpPr>
            <p:nvPr/>
          </p:nvCxnSpPr>
          <p:spPr>
            <a:xfrm>
              <a:off x="4947115" y="2492697"/>
              <a:ext cx="509000" cy="3681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293">
              <a:extLst>
                <a:ext uri="{FF2B5EF4-FFF2-40B4-BE49-F238E27FC236}">
                  <a16:creationId xmlns:a16="http://schemas.microsoft.com/office/drawing/2014/main" id="{611B4452-9263-3590-0055-36C8FF3D55E1}"/>
                </a:ext>
              </a:extLst>
            </p:cNvPr>
            <p:cNvCxnSpPr>
              <a:cxnSpLocks/>
              <a:stCxn id="4" idx="0"/>
              <a:endCxn id="8" idx="2"/>
            </p:cNvCxnSpPr>
            <p:nvPr/>
          </p:nvCxnSpPr>
          <p:spPr>
            <a:xfrm flipH="1" flipV="1">
              <a:off x="4226257" y="2492697"/>
              <a:ext cx="1229859" cy="3681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293">
              <a:extLst>
                <a:ext uri="{FF2B5EF4-FFF2-40B4-BE49-F238E27FC236}">
                  <a16:creationId xmlns:a16="http://schemas.microsoft.com/office/drawing/2014/main" id="{AEDBEF9B-885E-D9A4-2321-6E1606678483}"/>
                </a:ext>
              </a:extLst>
            </p:cNvPr>
            <p:cNvCxnSpPr>
              <a:cxnSpLocks/>
              <a:stCxn id="4" idx="0"/>
              <a:endCxn id="11" idx="2"/>
            </p:cNvCxnSpPr>
            <p:nvPr/>
          </p:nvCxnSpPr>
          <p:spPr>
            <a:xfrm flipH="1" flipV="1">
              <a:off x="5290219" y="2489039"/>
              <a:ext cx="165897" cy="37181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293">
              <a:extLst>
                <a:ext uri="{FF2B5EF4-FFF2-40B4-BE49-F238E27FC236}">
                  <a16:creationId xmlns:a16="http://schemas.microsoft.com/office/drawing/2014/main" id="{9D6222B2-669D-4FFC-3D1D-9069F4A9CD38}"/>
                </a:ext>
              </a:extLst>
            </p:cNvPr>
            <p:cNvCxnSpPr>
              <a:cxnSpLocks/>
              <a:stCxn id="4" idx="0"/>
              <a:endCxn id="12" idx="2"/>
            </p:cNvCxnSpPr>
            <p:nvPr/>
          </p:nvCxnSpPr>
          <p:spPr>
            <a:xfrm flipV="1">
              <a:off x="5456116" y="2492697"/>
              <a:ext cx="195623" cy="3681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293">
              <a:extLst>
                <a:ext uri="{FF2B5EF4-FFF2-40B4-BE49-F238E27FC236}">
                  <a16:creationId xmlns:a16="http://schemas.microsoft.com/office/drawing/2014/main" id="{5F6D2EED-BCEC-E3F9-6580-9579D1981FFB}"/>
                </a:ext>
              </a:extLst>
            </p:cNvPr>
            <p:cNvCxnSpPr>
              <a:cxnSpLocks/>
              <a:stCxn id="4" idx="0"/>
              <a:endCxn id="13" idx="2"/>
            </p:cNvCxnSpPr>
            <p:nvPr/>
          </p:nvCxnSpPr>
          <p:spPr>
            <a:xfrm flipV="1">
              <a:off x="5456115" y="2489039"/>
              <a:ext cx="538916" cy="37181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293">
              <a:extLst>
                <a:ext uri="{FF2B5EF4-FFF2-40B4-BE49-F238E27FC236}">
                  <a16:creationId xmlns:a16="http://schemas.microsoft.com/office/drawing/2014/main" id="{5B622F02-F6E2-DB1F-809C-7A2424DADB1B}"/>
                </a:ext>
              </a:extLst>
            </p:cNvPr>
            <p:cNvCxnSpPr>
              <a:cxnSpLocks/>
              <a:stCxn id="4" idx="0"/>
              <a:endCxn id="14" idx="2"/>
            </p:cNvCxnSpPr>
            <p:nvPr/>
          </p:nvCxnSpPr>
          <p:spPr>
            <a:xfrm flipV="1">
              <a:off x="5456116" y="2492697"/>
              <a:ext cx="900435" cy="3681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293">
              <a:extLst>
                <a:ext uri="{FF2B5EF4-FFF2-40B4-BE49-F238E27FC236}">
                  <a16:creationId xmlns:a16="http://schemas.microsoft.com/office/drawing/2014/main" id="{3AB426D1-2CC2-9790-EC79-87C59196F812}"/>
                </a:ext>
              </a:extLst>
            </p:cNvPr>
            <p:cNvCxnSpPr>
              <a:cxnSpLocks/>
              <a:stCxn id="3" idx="0"/>
              <a:endCxn id="14" idx="2"/>
            </p:cNvCxnSpPr>
            <p:nvPr/>
          </p:nvCxnSpPr>
          <p:spPr>
            <a:xfrm flipV="1">
              <a:off x="6169524" y="2492698"/>
              <a:ext cx="187026"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293">
              <a:extLst>
                <a:ext uri="{FF2B5EF4-FFF2-40B4-BE49-F238E27FC236}">
                  <a16:creationId xmlns:a16="http://schemas.microsoft.com/office/drawing/2014/main" id="{8FB25F86-C02B-A0A2-F98A-73C6431ECBFD}"/>
                </a:ext>
              </a:extLst>
            </p:cNvPr>
            <p:cNvCxnSpPr>
              <a:cxnSpLocks/>
              <a:stCxn id="3" idx="0"/>
              <a:endCxn id="13" idx="2"/>
            </p:cNvCxnSpPr>
            <p:nvPr/>
          </p:nvCxnSpPr>
          <p:spPr>
            <a:xfrm flipH="1" flipV="1">
              <a:off x="5995030" y="2489040"/>
              <a:ext cx="174494" cy="37384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293">
              <a:extLst>
                <a:ext uri="{FF2B5EF4-FFF2-40B4-BE49-F238E27FC236}">
                  <a16:creationId xmlns:a16="http://schemas.microsoft.com/office/drawing/2014/main" id="{9DDA3DB4-B764-3AF5-FCD8-D58D133B1A06}"/>
                </a:ext>
              </a:extLst>
            </p:cNvPr>
            <p:cNvCxnSpPr>
              <a:cxnSpLocks/>
              <a:stCxn id="3" idx="0"/>
              <a:endCxn id="12" idx="2"/>
            </p:cNvCxnSpPr>
            <p:nvPr/>
          </p:nvCxnSpPr>
          <p:spPr>
            <a:xfrm flipH="1" flipV="1">
              <a:off x="5651738" y="2492698"/>
              <a:ext cx="517787"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293">
              <a:extLst>
                <a:ext uri="{FF2B5EF4-FFF2-40B4-BE49-F238E27FC236}">
                  <a16:creationId xmlns:a16="http://schemas.microsoft.com/office/drawing/2014/main" id="{6A72A184-EAF2-93C5-1E8D-CA5924CD5AC8}"/>
                </a:ext>
              </a:extLst>
            </p:cNvPr>
            <p:cNvCxnSpPr>
              <a:cxnSpLocks/>
              <a:stCxn id="3" idx="0"/>
              <a:endCxn id="11" idx="2"/>
            </p:cNvCxnSpPr>
            <p:nvPr/>
          </p:nvCxnSpPr>
          <p:spPr>
            <a:xfrm flipH="1" flipV="1">
              <a:off x="5290218" y="2489040"/>
              <a:ext cx="879306" cy="37384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293">
              <a:extLst>
                <a:ext uri="{FF2B5EF4-FFF2-40B4-BE49-F238E27FC236}">
                  <a16:creationId xmlns:a16="http://schemas.microsoft.com/office/drawing/2014/main" id="{D9D36BFC-EDF2-3D80-1C5E-FE3188F1B584}"/>
                </a:ext>
              </a:extLst>
            </p:cNvPr>
            <p:cNvCxnSpPr>
              <a:cxnSpLocks/>
              <a:stCxn id="3" idx="0"/>
              <a:endCxn id="10" idx="2"/>
            </p:cNvCxnSpPr>
            <p:nvPr/>
          </p:nvCxnSpPr>
          <p:spPr>
            <a:xfrm flipH="1" flipV="1">
              <a:off x="4947116" y="2492698"/>
              <a:ext cx="1222409"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293">
              <a:extLst>
                <a:ext uri="{FF2B5EF4-FFF2-40B4-BE49-F238E27FC236}">
                  <a16:creationId xmlns:a16="http://schemas.microsoft.com/office/drawing/2014/main" id="{54E07878-9781-1FAA-0DE5-D7567FA9AD57}"/>
                </a:ext>
              </a:extLst>
            </p:cNvPr>
            <p:cNvCxnSpPr>
              <a:cxnSpLocks/>
              <a:stCxn id="3" idx="0"/>
              <a:endCxn id="9" idx="2"/>
            </p:cNvCxnSpPr>
            <p:nvPr/>
          </p:nvCxnSpPr>
          <p:spPr>
            <a:xfrm flipH="1" flipV="1">
              <a:off x="4585597" y="2489040"/>
              <a:ext cx="1583929" cy="37384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293">
              <a:extLst>
                <a:ext uri="{FF2B5EF4-FFF2-40B4-BE49-F238E27FC236}">
                  <a16:creationId xmlns:a16="http://schemas.microsoft.com/office/drawing/2014/main" id="{81DEB80A-167A-4267-7FEB-B76B8C24992B}"/>
                </a:ext>
              </a:extLst>
            </p:cNvPr>
            <p:cNvCxnSpPr>
              <a:cxnSpLocks/>
              <a:stCxn id="3" idx="0"/>
              <a:endCxn id="8" idx="2"/>
            </p:cNvCxnSpPr>
            <p:nvPr/>
          </p:nvCxnSpPr>
          <p:spPr>
            <a:xfrm flipH="1" flipV="1">
              <a:off x="4226256" y="2492698"/>
              <a:ext cx="1943268"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a:extLst>
                <a:ext uri="{FF2B5EF4-FFF2-40B4-BE49-F238E27FC236}">
                  <a16:creationId xmlns:a16="http://schemas.microsoft.com/office/drawing/2014/main" id="{54225569-3271-9452-CB68-E751913F5F6E}"/>
                </a:ext>
              </a:extLst>
            </p:cNvPr>
            <p:cNvGrpSpPr/>
            <p:nvPr/>
          </p:nvGrpSpPr>
          <p:grpSpPr>
            <a:xfrm rot="10800000">
              <a:off x="3847975" y="3388655"/>
              <a:ext cx="2491814" cy="375261"/>
              <a:chOff x="745958" y="5300754"/>
              <a:chExt cx="3322418" cy="500348"/>
            </a:xfrm>
          </p:grpSpPr>
          <p:cxnSp>
            <p:nvCxnSpPr>
              <p:cNvPr id="56" name="直接连接符 293">
                <a:extLst>
                  <a:ext uri="{FF2B5EF4-FFF2-40B4-BE49-F238E27FC236}">
                    <a16:creationId xmlns:a16="http://schemas.microsoft.com/office/drawing/2014/main" id="{D8057B3B-568E-5757-FE5C-8C5CBEAE6183}"/>
                  </a:ext>
                </a:extLst>
              </p:cNvPr>
              <p:cNvCxnSpPr>
                <a:cxnSpLocks/>
              </p:cNvCxnSpPr>
              <p:nvPr/>
            </p:nvCxnSpPr>
            <p:spPr>
              <a:xfrm flipH="1" flipV="1">
                <a:off x="745958" y="5300754"/>
                <a:ext cx="233503" cy="50034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293">
                <a:extLst>
                  <a:ext uri="{FF2B5EF4-FFF2-40B4-BE49-F238E27FC236}">
                    <a16:creationId xmlns:a16="http://schemas.microsoft.com/office/drawing/2014/main" id="{5366AACE-0F42-5885-6AE8-65F5FA7EED6C}"/>
                  </a:ext>
                </a:extLst>
              </p:cNvPr>
              <p:cNvCxnSpPr>
                <a:cxnSpLocks/>
              </p:cNvCxnSpPr>
              <p:nvPr/>
            </p:nvCxnSpPr>
            <p:spPr>
              <a:xfrm flipH="1" flipV="1">
                <a:off x="745958" y="5300754"/>
                <a:ext cx="1178177" cy="4984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293">
                <a:extLst>
                  <a:ext uri="{FF2B5EF4-FFF2-40B4-BE49-F238E27FC236}">
                    <a16:creationId xmlns:a16="http://schemas.microsoft.com/office/drawing/2014/main" id="{17894CFE-694D-485C-36E0-17648C7CE088}"/>
                  </a:ext>
                </a:extLst>
              </p:cNvPr>
              <p:cNvCxnSpPr>
                <a:cxnSpLocks/>
              </p:cNvCxnSpPr>
              <p:nvPr/>
            </p:nvCxnSpPr>
            <p:spPr>
              <a:xfrm flipH="1" flipV="1">
                <a:off x="745958" y="5300754"/>
                <a:ext cx="2121838" cy="4957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293">
                <a:extLst>
                  <a:ext uri="{FF2B5EF4-FFF2-40B4-BE49-F238E27FC236}">
                    <a16:creationId xmlns:a16="http://schemas.microsoft.com/office/drawing/2014/main" id="{78F92CC8-EAD4-EC1E-25EB-8E968C373FBC}"/>
                  </a:ext>
                </a:extLst>
              </p:cNvPr>
              <p:cNvCxnSpPr>
                <a:cxnSpLocks/>
              </p:cNvCxnSpPr>
              <p:nvPr/>
            </p:nvCxnSpPr>
            <p:spPr>
              <a:xfrm flipH="1" flipV="1">
                <a:off x="745958" y="5300754"/>
                <a:ext cx="3073050" cy="4984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293">
                <a:extLst>
                  <a:ext uri="{FF2B5EF4-FFF2-40B4-BE49-F238E27FC236}">
                    <a16:creationId xmlns:a16="http://schemas.microsoft.com/office/drawing/2014/main" id="{1D797ECE-E450-A853-8689-23F4ACEF33D5}"/>
                  </a:ext>
                </a:extLst>
              </p:cNvPr>
              <p:cNvCxnSpPr>
                <a:cxnSpLocks/>
              </p:cNvCxnSpPr>
              <p:nvPr/>
            </p:nvCxnSpPr>
            <p:spPr>
              <a:xfrm flipV="1">
                <a:off x="979461" y="5305632"/>
                <a:ext cx="248523" cy="49547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293">
                <a:extLst>
                  <a:ext uri="{FF2B5EF4-FFF2-40B4-BE49-F238E27FC236}">
                    <a16:creationId xmlns:a16="http://schemas.microsoft.com/office/drawing/2014/main" id="{434C299B-AF33-6BE1-A756-480296EA4611}"/>
                  </a:ext>
                </a:extLst>
              </p:cNvPr>
              <p:cNvCxnSpPr>
                <a:cxnSpLocks/>
              </p:cNvCxnSpPr>
              <p:nvPr/>
            </p:nvCxnSpPr>
            <p:spPr>
              <a:xfrm flipV="1">
                <a:off x="979461" y="5300754"/>
                <a:ext cx="727642" cy="50034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293">
                <a:extLst>
                  <a:ext uri="{FF2B5EF4-FFF2-40B4-BE49-F238E27FC236}">
                    <a16:creationId xmlns:a16="http://schemas.microsoft.com/office/drawing/2014/main" id="{852263DF-31D9-E9BF-9F5D-A92E6A7F2578}"/>
                  </a:ext>
                </a:extLst>
              </p:cNvPr>
              <p:cNvCxnSpPr>
                <a:cxnSpLocks/>
              </p:cNvCxnSpPr>
              <p:nvPr/>
            </p:nvCxnSpPr>
            <p:spPr>
              <a:xfrm flipV="1">
                <a:off x="979461" y="5305632"/>
                <a:ext cx="1209668" cy="49547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293">
                <a:extLst>
                  <a:ext uri="{FF2B5EF4-FFF2-40B4-BE49-F238E27FC236}">
                    <a16:creationId xmlns:a16="http://schemas.microsoft.com/office/drawing/2014/main" id="{806A4E26-8833-E0D7-D052-B09909ADCCDB}"/>
                  </a:ext>
                </a:extLst>
              </p:cNvPr>
              <p:cNvCxnSpPr>
                <a:cxnSpLocks/>
              </p:cNvCxnSpPr>
              <p:nvPr/>
            </p:nvCxnSpPr>
            <p:spPr>
              <a:xfrm flipV="1">
                <a:off x="979461" y="5300754"/>
                <a:ext cx="1667139" cy="50034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293">
                <a:extLst>
                  <a:ext uri="{FF2B5EF4-FFF2-40B4-BE49-F238E27FC236}">
                    <a16:creationId xmlns:a16="http://schemas.microsoft.com/office/drawing/2014/main" id="{BD146471-2DF5-CD99-4052-2D6B2885F5A9}"/>
                  </a:ext>
                </a:extLst>
              </p:cNvPr>
              <p:cNvCxnSpPr>
                <a:cxnSpLocks/>
              </p:cNvCxnSpPr>
              <p:nvPr/>
            </p:nvCxnSpPr>
            <p:spPr>
              <a:xfrm flipV="1">
                <a:off x="979461" y="5305632"/>
                <a:ext cx="2149165" cy="49547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293">
                <a:extLst>
                  <a:ext uri="{FF2B5EF4-FFF2-40B4-BE49-F238E27FC236}">
                    <a16:creationId xmlns:a16="http://schemas.microsoft.com/office/drawing/2014/main" id="{3B2A756F-1C90-2911-974B-5D730611A04B}"/>
                  </a:ext>
                </a:extLst>
              </p:cNvPr>
              <p:cNvCxnSpPr>
                <a:cxnSpLocks/>
              </p:cNvCxnSpPr>
              <p:nvPr/>
            </p:nvCxnSpPr>
            <p:spPr>
              <a:xfrm flipV="1">
                <a:off x="979461" y="5300754"/>
                <a:ext cx="2606889" cy="50034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293">
                <a:extLst>
                  <a:ext uri="{FF2B5EF4-FFF2-40B4-BE49-F238E27FC236}">
                    <a16:creationId xmlns:a16="http://schemas.microsoft.com/office/drawing/2014/main" id="{6A24EA20-1DA7-4162-983B-3EE2BBEAC4BE}"/>
                  </a:ext>
                </a:extLst>
              </p:cNvPr>
              <p:cNvCxnSpPr>
                <a:cxnSpLocks/>
              </p:cNvCxnSpPr>
              <p:nvPr/>
            </p:nvCxnSpPr>
            <p:spPr>
              <a:xfrm flipV="1">
                <a:off x="979461" y="5305632"/>
                <a:ext cx="3088915" cy="49547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293">
                <a:extLst>
                  <a:ext uri="{FF2B5EF4-FFF2-40B4-BE49-F238E27FC236}">
                    <a16:creationId xmlns:a16="http://schemas.microsoft.com/office/drawing/2014/main" id="{031970D6-8D41-83D5-DE1B-0115544E2292}"/>
                  </a:ext>
                </a:extLst>
              </p:cNvPr>
              <p:cNvCxnSpPr>
                <a:cxnSpLocks/>
              </p:cNvCxnSpPr>
              <p:nvPr/>
            </p:nvCxnSpPr>
            <p:spPr>
              <a:xfrm flipH="1" flipV="1">
                <a:off x="1227984" y="5305632"/>
                <a:ext cx="696151" cy="4935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293">
                <a:extLst>
                  <a:ext uri="{FF2B5EF4-FFF2-40B4-BE49-F238E27FC236}">
                    <a16:creationId xmlns:a16="http://schemas.microsoft.com/office/drawing/2014/main" id="{E9F12521-32A1-09B2-0431-C219A736AFD1}"/>
                  </a:ext>
                </a:extLst>
              </p:cNvPr>
              <p:cNvCxnSpPr>
                <a:cxnSpLocks/>
              </p:cNvCxnSpPr>
              <p:nvPr/>
            </p:nvCxnSpPr>
            <p:spPr>
              <a:xfrm flipH="1" flipV="1">
                <a:off x="1707103" y="5300754"/>
                <a:ext cx="217032" cy="4984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293">
                <a:extLst>
                  <a:ext uri="{FF2B5EF4-FFF2-40B4-BE49-F238E27FC236}">
                    <a16:creationId xmlns:a16="http://schemas.microsoft.com/office/drawing/2014/main" id="{BE31EDD3-CD05-8074-B097-91279BF2F7C1}"/>
                  </a:ext>
                </a:extLst>
              </p:cNvPr>
              <p:cNvCxnSpPr>
                <a:cxnSpLocks/>
              </p:cNvCxnSpPr>
              <p:nvPr/>
            </p:nvCxnSpPr>
            <p:spPr>
              <a:xfrm flipV="1">
                <a:off x="1924135" y="5305632"/>
                <a:ext cx="264994" cy="4935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293">
                <a:extLst>
                  <a:ext uri="{FF2B5EF4-FFF2-40B4-BE49-F238E27FC236}">
                    <a16:creationId xmlns:a16="http://schemas.microsoft.com/office/drawing/2014/main" id="{045DA7A6-9EAA-F448-BACE-150657BA9CDB}"/>
                  </a:ext>
                </a:extLst>
              </p:cNvPr>
              <p:cNvCxnSpPr>
                <a:cxnSpLocks/>
              </p:cNvCxnSpPr>
              <p:nvPr/>
            </p:nvCxnSpPr>
            <p:spPr>
              <a:xfrm flipV="1">
                <a:off x="1924135" y="5300754"/>
                <a:ext cx="722465" cy="4984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293">
                <a:extLst>
                  <a:ext uri="{FF2B5EF4-FFF2-40B4-BE49-F238E27FC236}">
                    <a16:creationId xmlns:a16="http://schemas.microsoft.com/office/drawing/2014/main" id="{8AA24D39-BCBE-A72C-8A12-0746E0B093D5}"/>
                  </a:ext>
                </a:extLst>
              </p:cNvPr>
              <p:cNvCxnSpPr>
                <a:cxnSpLocks/>
              </p:cNvCxnSpPr>
              <p:nvPr/>
            </p:nvCxnSpPr>
            <p:spPr>
              <a:xfrm flipV="1">
                <a:off x="1924135" y="5305632"/>
                <a:ext cx="1204491" cy="4935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293">
                <a:extLst>
                  <a:ext uri="{FF2B5EF4-FFF2-40B4-BE49-F238E27FC236}">
                    <a16:creationId xmlns:a16="http://schemas.microsoft.com/office/drawing/2014/main" id="{8F26B380-FD41-2434-B6BA-A674567BB5D2}"/>
                  </a:ext>
                </a:extLst>
              </p:cNvPr>
              <p:cNvCxnSpPr>
                <a:cxnSpLocks/>
              </p:cNvCxnSpPr>
              <p:nvPr/>
            </p:nvCxnSpPr>
            <p:spPr>
              <a:xfrm flipV="1">
                <a:off x="1924135" y="5300754"/>
                <a:ext cx="1662215" cy="4984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293">
                <a:extLst>
                  <a:ext uri="{FF2B5EF4-FFF2-40B4-BE49-F238E27FC236}">
                    <a16:creationId xmlns:a16="http://schemas.microsoft.com/office/drawing/2014/main" id="{1A50B330-64EC-9CA4-0797-4408D22F1C83}"/>
                  </a:ext>
                </a:extLst>
              </p:cNvPr>
              <p:cNvCxnSpPr>
                <a:cxnSpLocks/>
              </p:cNvCxnSpPr>
              <p:nvPr/>
            </p:nvCxnSpPr>
            <p:spPr>
              <a:xfrm flipH="1" flipV="1">
                <a:off x="1707103" y="5300754"/>
                <a:ext cx="1160693" cy="4957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293">
                <a:extLst>
                  <a:ext uri="{FF2B5EF4-FFF2-40B4-BE49-F238E27FC236}">
                    <a16:creationId xmlns:a16="http://schemas.microsoft.com/office/drawing/2014/main" id="{AEB07406-5D4A-57CA-9AC0-645F61E8FD71}"/>
                  </a:ext>
                </a:extLst>
              </p:cNvPr>
              <p:cNvCxnSpPr>
                <a:cxnSpLocks/>
              </p:cNvCxnSpPr>
              <p:nvPr/>
            </p:nvCxnSpPr>
            <p:spPr>
              <a:xfrm flipH="1">
                <a:off x="1924135" y="5305632"/>
                <a:ext cx="2144241" cy="4935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293">
                <a:extLst>
                  <a:ext uri="{FF2B5EF4-FFF2-40B4-BE49-F238E27FC236}">
                    <a16:creationId xmlns:a16="http://schemas.microsoft.com/office/drawing/2014/main" id="{A231ACF4-7A3C-AF3E-B8A7-18D998262A85}"/>
                  </a:ext>
                </a:extLst>
              </p:cNvPr>
              <p:cNvCxnSpPr>
                <a:cxnSpLocks/>
              </p:cNvCxnSpPr>
              <p:nvPr/>
            </p:nvCxnSpPr>
            <p:spPr>
              <a:xfrm>
                <a:off x="2189129" y="5305632"/>
                <a:ext cx="678667" cy="4908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293">
                <a:extLst>
                  <a:ext uri="{FF2B5EF4-FFF2-40B4-BE49-F238E27FC236}">
                    <a16:creationId xmlns:a16="http://schemas.microsoft.com/office/drawing/2014/main" id="{A494A7D7-5F88-3F00-DC00-3CEBE205A235}"/>
                  </a:ext>
                </a:extLst>
              </p:cNvPr>
              <p:cNvCxnSpPr>
                <a:cxnSpLocks/>
              </p:cNvCxnSpPr>
              <p:nvPr/>
            </p:nvCxnSpPr>
            <p:spPr>
              <a:xfrm flipH="1" flipV="1">
                <a:off x="1227984" y="5305632"/>
                <a:ext cx="1639812" cy="4908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293">
                <a:extLst>
                  <a:ext uri="{FF2B5EF4-FFF2-40B4-BE49-F238E27FC236}">
                    <a16:creationId xmlns:a16="http://schemas.microsoft.com/office/drawing/2014/main" id="{0E3458DF-2950-AF6B-F647-A69AECDEFA64}"/>
                  </a:ext>
                </a:extLst>
              </p:cNvPr>
              <p:cNvCxnSpPr>
                <a:cxnSpLocks/>
              </p:cNvCxnSpPr>
              <p:nvPr/>
            </p:nvCxnSpPr>
            <p:spPr>
              <a:xfrm flipH="1" flipV="1">
                <a:off x="2646600" y="5300754"/>
                <a:ext cx="221196" cy="4957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293">
                <a:extLst>
                  <a:ext uri="{FF2B5EF4-FFF2-40B4-BE49-F238E27FC236}">
                    <a16:creationId xmlns:a16="http://schemas.microsoft.com/office/drawing/2014/main" id="{BC68EFA1-0573-1868-9EC0-932A4D65DC8C}"/>
                  </a:ext>
                </a:extLst>
              </p:cNvPr>
              <p:cNvCxnSpPr>
                <a:cxnSpLocks/>
              </p:cNvCxnSpPr>
              <p:nvPr/>
            </p:nvCxnSpPr>
            <p:spPr>
              <a:xfrm flipV="1">
                <a:off x="2867796" y="5305632"/>
                <a:ext cx="260830" cy="4908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293">
                <a:extLst>
                  <a:ext uri="{FF2B5EF4-FFF2-40B4-BE49-F238E27FC236}">
                    <a16:creationId xmlns:a16="http://schemas.microsoft.com/office/drawing/2014/main" id="{5FBFCEB0-7CA3-F25B-2857-A2D0949639B0}"/>
                  </a:ext>
                </a:extLst>
              </p:cNvPr>
              <p:cNvCxnSpPr>
                <a:cxnSpLocks/>
              </p:cNvCxnSpPr>
              <p:nvPr/>
            </p:nvCxnSpPr>
            <p:spPr>
              <a:xfrm flipV="1">
                <a:off x="2867796" y="5300754"/>
                <a:ext cx="718554" cy="4957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293">
                <a:extLst>
                  <a:ext uri="{FF2B5EF4-FFF2-40B4-BE49-F238E27FC236}">
                    <a16:creationId xmlns:a16="http://schemas.microsoft.com/office/drawing/2014/main" id="{1F9D8D7C-ECAF-6AF8-34A0-D660D7FA64D1}"/>
                  </a:ext>
                </a:extLst>
              </p:cNvPr>
              <p:cNvCxnSpPr>
                <a:cxnSpLocks/>
              </p:cNvCxnSpPr>
              <p:nvPr/>
            </p:nvCxnSpPr>
            <p:spPr>
              <a:xfrm flipV="1">
                <a:off x="2867796" y="5305632"/>
                <a:ext cx="1200580" cy="4908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293">
                <a:extLst>
                  <a:ext uri="{FF2B5EF4-FFF2-40B4-BE49-F238E27FC236}">
                    <a16:creationId xmlns:a16="http://schemas.microsoft.com/office/drawing/2014/main" id="{3C23A30B-6A42-AE6A-AA03-9428E9E213D4}"/>
                  </a:ext>
                </a:extLst>
              </p:cNvPr>
              <p:cNvCxnSpPr>
                <a:cxnSpLocks/>
              </p:cNvCxnSpPr>
              <p:nvPr/>
            </p:nvCxnSpPr>
            <p:spPr>
              <a:xfrm flipV="1">
                <a:off x="3819008" y="5305632"/>
                <a:ext cx="249368" cy="4935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293">
                <a:extLst>
                  <a:ext uri="{FF2B5EF4-FFF2-40B4-BE49-F238E27FC236}">
                    <a16:creationId xmlns:a16="http://schemas.microsoft.com/office/drawing/2014/main" id="{1A5E197B-E377-99DE-3ABB-20423B6C22E1}"/>
                  </a:ext>
                </a:extLst>
              </p:cNvPr>
              <p:cNvCxnSpPr>
                <a:cxnSpLocks/>
              </p:cNvCxnSpPr>
              <p:nvPr/>
            </p:nvCxnSpPr>
            <p:spPr>
              <a:xfrm flipH="1" flipV="1">
                <a:off x="3586350" y="5300754"/>
                <a:ext cx="232658" cy="4984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293">
                <a:extLst>
                  <a:ext uri="{FF2B5EF4-FFF2-40B4-BE49-F238E27FC236}">
                    <a16:creationId xmlns:a16="http://schemas.microsoft.com/office/drawing/2014/main" id="{40D36ED2-5A49-B98E-4A3B-37310CF65ECE}"/>
                  </a:ext>
                </a:extLst>
              </p:cNvPr>
              <p:cNvCxnSpPr>
                <a:cxnSpLocks/>
              </p:cNvCxnSpPr>
              <p:nvPr/>
            </p:nvCxnSpPr>
            <p:spPr>
              <a:xfrm flipH="1" flipV="1">
                <a:off x="3128626" y="5305632"/>
                <a:ext cx="690382" cy="4935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293">
                <a:extLst>
                  <a:ext uri="{FF2B5EF4-FFF2-40B4-BE49-F238E27FC236}">
                    <a16:creationId xmlns:a16="http://schemas.microsoft.com/office/drawing/2014/main" id="{82333AA4-EB84-14B9-403D-69E6138CF119}"/>
                  </a:ext>
                </a:extLst>
              </p:cNvPr>
              <p:cNvCxnSpPr>
                <a:cxnSpLocks/>
              </p:cNvCxnSpPr>
              <p:nvPr/>
            </p:nvCxnSpPr>
            <p:spPr>
              <a:xfrm flipH="1" flipV="1">
                <a:off x="2646600" y="5300754"/>
                <a:ext cx="1172408" cy="4984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293">
                <a:extLst>
                  <a:ext uri="{FF2B5EF4-FFF2-40B4-BE49-F238E27FC236}">
                    <a16:creationId xmlns:a16="http://schemas.microsoft.com/office/drawing/2014/main" id="{50270F51-EE2A-EFB3-EEEA-00882AA5B837}"/>
                  </a:ext>
                </a:extLst>
              </p:cNvPr>
              <p:cNvCxnSpPr>
                <a:cxnSpLocks/>
              </p:cNvCxnSpPr>
              <p:nvPr/>
            </p:nvCxnSpPr>
            <p:spPr>
              <a:xfrm flipH="1" flipV="1">
                <a:off x="2189129" y="5305632"/>
                <a:ext cx="1629879" cy="4935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293">
                <a:extLst>
                  <a:ext uri="{FF2B5EF4-FFF2-40B4-BE49-F238E27FC236}">
                    <a16:creationId xmlns:a16="http://schemas.microsoft.com/office/drawing/2014/main" id="{79274FA2-0EF3-6534-B3BF-7D0EAAE50C42}"/>
                  </a:ext>
                </a:extLst>
              </p:cNvPr>
              <p:cNvCxnSpPr>
                <a:cxnSpLocks/>
              </p:cNvCxnSpPr>
              <p:nvPr/>
            </p:nvCxnSpPr>
            <p:spPr>
              <a:xfrm flipH="1" flipV="1">
                <a:off x="1707103" y="5300754"/>
                <a:ext cx="2111905" cy="49845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293">
                <a:extLst>
                  <a:ext uri="{FF2B5EF4-FFF2-40B4-BE49-F238E27FC236}">
                    <a16:creationId xmlns:a16="http://schemas.microsoft.com/office/drawing/2014/main" id="{870049C9-7C88-A378-D23A-D80AB486E798}"/>
                  </a:ext>
                </a:extLst>
              </p:cNvPr>
              <p:cNvCxnSpPr>
                <a:cxnSpLocks/>
              </p:cNvCxnSpPr>
              <p:nvPr/>
            </p:nvCxnSpPr>
            <p:spPr>
              <a:xfrm flipH="1" flipV="1">
                <a:off x="1227984" y="5305632"/>
                <a:ext cx="2591024" cy="49357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5" name="组合 324">
            <a:extLst>
              <a:ext uri="{FF2B5EF4-FFF2-40B4-BE49-F238E27FC236}">
                <a16:creationId xmlns:a16="http://schemas.microsoft.com/office/drawing/2014/main" id="{C877D19F-147D-2BD9-C55C-6DC47C3AFD25}"/>
              </a:ext>
            </a:extLst>
          </p:cNvPr>
          <p:cNvGrpSpPr/>
          <p:nvPr/>
        </p:nvGrpSpPr>
        <p:grpSpPr>
          <a:xfrm>
            <a:off x="1115177" y="1983455"/>
            <a:ext cx="2651343" cy="2329594"/>
            <a:chOff x="535868" y="1969762"/>
            <a:chExt cx="2651343" cy="2329594"/>
          </a:xfrm>
        </p:grpSpPr>
        <p:sp>
          <p:nvSpPr>
            <p:cNvPr id="155" name="矩形 154">
              <a:extLst>
                <a:ext uri="{FF2B5EF4-FFF2-40B4-BE49-F238E27FC236}">
                  <a16:creationId xmlns:a16="http://schemas.microsoft.com/office/drawing/2014/main" id="{734FFF9F-DB66-30D7-5AA1-E1AB0992ECBD}"/>
                </a:ext>
              </a:extLst>
            </p:cNvPr>
            <p:cNvSpPr/>
            <p:nvPr/>
          </p:nvSpPr>
          <p:spPr>
            <a:xfrm>
              <a:off x="2665528" y="2862880"/>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156" name="矩形 155">
              <a:extLst>
                <a:ext uri="{FF2B5EF4-FFF2-40B4-BE49-F238E27FC236}">
                  <a16:creationId xmlns:a16="http://schemas.microsoft.com/office/drawing/2014/main" id="{E8B8A705-4988-A259-2948-B85B8E2577AA}"/>
                </a:ext>
              </a:extLst>
            </p:cNvPr>
            <p:cNvSpPr/>
            <p:nvPr/>
          </p:nvSpPr>
          <p:spPr>
            <a:xfrm>
              <a:off x="1952119" y="2860855"/>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157" name="矩形 156">
              <a:extLst>
                <a:ext uri="{FF2B5EF4-FFF2-40B4-BE49-F238E27FC236}">
                  <a16:creationId xmlns:a16="http://schemas.microsoft.com/office/drawing/2014/main" id="{EBC8C958-4149-BF83-156A-3A9FE7674A97}"/>
                </a:ext>
              </a:extLst>
            </p:cNvPr>
            <p:cNvSpPr/>
            <p:nvPr/>
          </p:nvSpPr>
          <p:spPr>
            <a:xfrm>
              <a:off x="535868" y="2864300"/>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158" name="矩形 157">
              <a:extLst>
                <a:ext uri="{FF2B5EF4-FFF2-40B4-BE49-F238E27FC236}">
                  <a16:creationId xmlns:a16="http://schemas.microsoft.com/office/drawing/2014/main" id="{C6AB059A-4C84-6D6D-8030-82BE30631578}"/>
                </a:ext>
              </a:extLst>
            </p:cNvPr>
            <p:cNvSpPr/>
            <p:nvPr/>
          </p:nvSpPr>
          <p:spPr>
            <a:xfrm>
              <a:off x="1244373" y="2862880"/>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248" name="矩形 247">
              <a:extLst>
                <a:ext uri="{FF2B5EF4-FFF2-40B4-BE49-F238E27FC236}">
                  <a16:creationId xmlns:a16="http://schemas.microsoft.com/office/drawing/2014/main" id="{EA67081E-2CD4-664F-19F3-B91C51BF2667}"/>
                </a:ext>
              </a:extLst>
            </p:cNvPr>
            <p:cNvSpPr/>
            <p:nvPr/>
          </p:nvSpPr>
          <p:spPr>
            <a:xfrm>
              <a:off x="2666301" y="3777026"/>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249" name="矩形 248">
              <a:extLst>
                <a:ext uri="{FF2B5EF4-FFF2-40B4-BE49-F238E27FC236}">
                  <a16:creationId xmlns:a16="http://schemas.microsoft.com/office/drawing/2014/main" id="{CE76F224-C766-42C2-8828-5513DCA126B9}"/>
                </a:ext>
              </a:extLst>
            </p:cNvPr>
            <p:cNvSpPr/>
            <p:nvPr/>
          </p:nvSpPr>
          <p:spPr>
            <a:xfrm>
              <a:off x="1952892" y="3775001"/>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250" name="矩形 249">
              <a:extLst>
                <a:ext uri="{FF2B5EF4-FFF2-40B4-BE49-F238E27FC236}">
                  <a16:creationId xmlns:a16="http://schemas.microsoft.com/office/drawing/2014/main" id="{9080E306-C1FD-4962-29E3-A4726BDA470C}"/>
                </a:ext>
              </a:extLst>
            </p:cNvPr>
            <p:cNvSpPr/>
            <p:nvPr/>
          </p:nvSpPr>
          <p:spPr>
            <a:xfrm>
              <a:off x="536641" y="3778446"/>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251" name="矩形 250">
              <a:extLst>
                <a:ext uri="{FF2B5EF4-FFF2-40B4-BE49-F238E27FC236}">
                  <a16:creationId xmlns:a16="http://schemas.microsoft.com/office/drawing/2014/main" id="{22917326-20CE-3EF0-6714-3104EBBE15C1}"/>
                </a:ext>
              </a:extLst>
            </p:cNvPr>
            <p:cNvSpPr/>
            <p:nvPr/>
          </p:nvSpPr>
          <p:spPr>
            <a:xfrm>
              <a:off x="1245146" y="3777026"/>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252" name="矩形 251">
              <a:extLst>
                <a:ext uri="{FF2B5EF4-FFF2-40B4-BE49-F238E27FC236}">
                  <a16:creationId xmlns:a16="http://schemas.microsoft.com/office/drawing/2014/main" id="{6BBDC389-AE52-459C-F4D2-8CB3B1927116}"/>
                </a:ext>
              </a:extLst>
            </p:cNvPr>
            <p:cNvSpPr/>
            <p:nvPr/>
          </p:nvSpPr>
          <p:spPr>
            <a:xfrm>
              <a:off x="2665528" y="1971787"/>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253" name="矩形 252">
              <a:extLst>
                <a:ext uri="{FF2B5EF4-FFF2-40B4-BE49-F238E27FC236}">
                  <a16:creationId xmlns:a16="http://schemas.microsoft.com/office/drawing/2014/main" id="{374B8190-78CB-1B44-C733-8A66DD355259}"/>
                </a:ext>
              </a:extLst>
            </p:cNvPr>
            <p:cNvSpPr/>
            <p:nvPr/>
          </p:nvSpPr>
          <p:spPr>
            <a:xfrm>
              <a:off x="1952119" y="1969762"/>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254" name="矩形 253">
              <a:extLst>
                <a:ext uri="{FF2B5EF4-FFF2-40B4-BE49-F238E27FC236}">
                  <a16:creationId xmlns:a16="http://schemas.microsoft.com/office/drawing/2014/main" id="{886E0EB7-6EE6-BDE7-7079-1AA1DEE7809E}"/>
                </a:ext>
              </a:extLst>
            </p:cNvPr>
            <p:cNvSpPr/>
            <p:nvPr/>
          </p:nvSpPr>
          <p:spPr>
            <a:xfrm>
              <a:off x="535868" y="1973207"/>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sp>
          <p:nvSpPr>
            <p:cNvPr id="255" name="矩形 254">
              <a:extLst>
                <a:ext uri="{FF2B5EF4-FFF2-40B4-BE49-F238E27FC236}">
                  <a16:creationId xmlns:a16="http://schemas.microsoft.com/office/drawing/2014/main" id="{5B03AD6E-9762-5114-FCFC-0E290279E287}"/>
                </a:ext>
              </a:extLst>
            </p:cNvPr>
            <p:cNvSpPr/>
            <p:nvPr/>
          </p:nvSpPr>
          <p:spPr>
            <a:xfrm>
              <a:off x="1244373" y="1971787"/>
              <a:ext cx="520910" cy="52091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i="1">
                  <a:solidFill>
                    <a:sysClr val="windowText" lastClr="000000"/>
                  </a:solidFill>
                </a:rPr>
                <a:t>P</a:t>
              </a:r>
              <a:endParaRPr lang="zh-CN" altLang="en-US" sz="1050" i="1">
                <a:solidFill>
                  <a:sysClr val="windowText" lastClr="000000"/>
                </a:solidFill>
              </a:endParaRPr>
            </a:p>
          </p:txBody>
        </p:sp>
        <p:cxnSp>
          <p:nvCxnSpPr>
            <p:cNvPr id="256" name="直接连接符 293">
              <a:extLst>
                <a:ext uri="{FF2B5EF4-FFF2-40B4-BE49-F238E27FC236}">
                  <a16:creationId xmlns:a16="http://schemas.microsoft.com/office/drawing/2014/main" id="{51D17368-35C6-501F-6530-48E10871D81C}"/>
                </a:ext>
              </a:extLst>
            </p:cNvPr>
            <p:cNvCxnSpPr>
              <a:cxnSpLocks/>
              <a:stCxn id="157" idx="0"/>
              <a:endCxn id="254" idx="2"/>
            </p:cNvCxnSpPr>
            <p:nvPr/>
          </p:nvCxnSpPr>
          <p:spPr>
            <a:xfrm flipV="1">
              <a:off x="796323" y="2494117"/>
              <a:ext cx="0"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93">
              <a:extLst>
                <a:ext uri="{FF2B5EF4-FFF2-40B4-BE49-F238E27FC236}">
                  <a16:creationId xmlns:a16="http://schemas.microsoft.com/office/drawing/2014/main" id="{54611D87-CEF7-92AD-6043-51A014F70A62}"/>
                </a:ext>
              </a:extLst>
            </p:cNvPr>
            <p:cNvCxnSpPr>
              <a:cxnSpLocks/>
              <a:stCxn id="157" idx="0"/>
              <a:endCxn id="255" idx="2"/>
            </p:cNvCxnSpPr>
            <p:nvPr/>
          </p:nvCxnSpPr>
          <p:spPr>
            <a:xfrm flipV="1">
              <a:off x="796323" y="2492697"/>
              <a:ext cx="708505" cy="3716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93">
              <a:extLst>
                <a:ext uri="{FF2B5EF4-FFF2-40B4-BE49-F238E27FC236}">
                  <a16:creationId xmlns:a16="http://schemas.microsoft.com/office/drawing/2014/main" id="{6BF0F333-D15C-C875-D8F3-18A9970066D1}"/>
                </a:ext>
              </a:extLst>
            </p:cNvPr>
            <p:cNvCxnSpPr>
              <a:cxnSpLocks/>
              <a:stCxn id="157" idx="0"/>
              <a:endCxn id="253" idx="2"/>
            </p:cNvCxnSpPr>
            <p:nvPr/>
          </p:nvCxnSpPr>
          <p:spPr>
            <a:xfrm flipV="1">
              <a:off x="796323" y="2490672"/>
              <a:ext cx="1416251" cy="37362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7" name="直接连接符 293">
              <a:extLst>
                <a:ext uri="{FF2B5EF4-FFF2-40B4-BE49-F238E27FC236}">
                  <a16:creationId xmlns:a16="http://schemas.microsoft.com/office/drawing/2014/main" id="{9BA195BD-07EA-C6D9-71A6-EB221EC847BF}"/>
                </a:ext>
              </a:extLst>
            </p:cNvPr>
            <p:cNvCxnSpPr>
              <a:cxnSpLocks/>
              <a:stCxn id="157" idx="0"/>
              <a:endCxn id="252" idx="2"/>
            </p:cNvCxnSpPr>
            <p:nvPr/>
          </p:nvCxnSpPr>
          <p:spPr>
            <a:xfrm flipV="1">
              <a:off x="796323" y="2492697"/>
              <a:ext cx="2129660" cy="3716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0" name="直接连接符 293">
              <a:extLst>
                <a:ext uri="{FF2B5EF4-FFF2-40B4-BE49-F238E27FC236}">
                  <a16:creationId xmlns:a16="http://schemas.microsoft.com/office/drawing/2014/main" id="{FD95E92C-FE43-CA7B-7A1C-E9F82318743A}"/>
                </a:ext>
              </a:extLst>
            </p:cNvPr>
            <p:cNvCxnSpPr>
              <a:cxnSpLocks/>
              <a:stCxn id="158" idx="0"/>
              <a:endCxn id="255" idx="2"/>
            </p:cNvCxnSpPr>
            <p:nvPr/>
          </p:nvCxnSpPr>
          <p:spPr>
            <a:xfrm flipV="1">
              <a:off x="1504828" y="2492697"/>
              <a:ext cx="0"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3" name="直接连接符 293">
              <a:extLst>
                <a:ext uri="{FF2B5EF4-FFF2-40B4-BE49-F238E27FC236}">
                  <a16:creationId xmlns:a16="http://schemas.microsoft.com/office/drawing/2014/main" id="{76E8B1F7-5A0B-97A0-6B1F-92ADBD4536A3}"/>
                </a:ext>
              </a:extLst>
            </p:cNvPr>
            <p:cNvCxnSpPr>
              <a:cxnSpLocks/>
              <a:stCxn id="158" idx="0"/>
              <a:endCxn id="254" idx="2"/>
            </p:cNvCxnSpPr>
            <p:nvPr/>
          </p:nvCxnSpPr>
          <p:spPr>
            <a:xfrm flipH="1" flipV="1">
              <a:off x="796323" y="2494117"/>
              <a:ext cx="708505" cy="3687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直接连接符 293">
              <a:extLst>
                <a:ext uri="{FF2B5EF4-FFF2-40B4-BE49-F238E27FC236}">
                  <a16:creationId xmlns:a16="http://schemas.microsoft.com/office/drawing/2014/main" id="{CE5DBD70-5BEC-1A5D-F7CE-F9F1BCB11818}"/>
                </a:ext>
              </a:extLst>
            </p:cNvPr>
            <p:cNvCxnSpPr>
              <a:cxnSpLocks/>
              <a:stCxn id="156" idx="0"/>
              <a:endCxn id="253" idx="2"/>
            </p:cNvCxnSpPr>
            <p:nvPr/>
          </p:nvCxnSpPr>
          <p:spPr>
            <a:xfrm flipV="1">
              <a:off x="2212574" y="2490672"/>
              <a:ext cx="0"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93">
              <a:extLst>
                <a:ext uri="{FF2B5EF4-FFF2-40B4-BE49-F238E27FC236}">
                  <a16:creationId xmlns:a16="http://schemas.microsoft.com/office/drawing/2014/main" id="{1F760F79-1F87-B06C-F4D4-8DBEEA2C9870}"/>
                </a:ext>
              </a:extLst>
            </p:cNvPr>
            <p:cNvCxnSpPr>
              <a:cxnSpLocks/>
              <a:stCxn id="156" idx="0"/>
              <a:endCxn id="255" idx="2"/>
            </p:cNvCxnSpPr>
            <p:nvPr/>
          </p:nvCxnSpPr>
          <p:spPr>
            <a:xfrm flipH="1" flipV="1">
              <a:off x="1504828" y="2492697"/>
              <a:ext cx="707746" cy="3681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93">
              <a:extLst>
                <a:ext uri="{FF2B5EF4-FFF2-40B4-BE49-F238E27FC236}">
                  <a16:creationId xmlns:a16="http://schemas.microsoft.com/office/drawing/2014/main" id="{8AB0CFC5-32DB-EB4F-870D-0AC82B8C1D95}"/>
                </a:ext>
              </a:extLst>
            </p:cNvPr>
            <p:cNvCxnSpPr>
              <a:cxnSpLocks/>
              <a:stCxn id="155" idx="0"/>
              <a:endCxn id="252" idx="2"/>
            </p:cNvCxnSpPr>
            <p:nvPr/>
          </p:nvCxnSpPr>
          <p:spPr>
            <a:xfrm flipV="1">
              <a:off x="2925983" y="2492697"/>
              <a:ext cx="0"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93">
              <a:extLst>
                <a:ext uri="{FF2B5EF4-FFF2-40B4-BE49-F238E27FC236}">
                  <a16:creationId xmlns:a16="http://schemas.microsoft.com/office/drawing/2014/main" id="{5A394AAD-398F-F642-1B4A-B83EED2248E0}"/>
                </a:ext>
              </a:extLst>
            </p:cNvPr>
            <p:cNvCxnSpPr>
              <a:cxnSpLocks/>
              <a:stCxn id="252" idx="2"/>
              <a:endCxn id="156" idx="0"/>
            </p:cNvCxnSpPr>
            <p:nvPr/>
          </p:nvCxnSpPr>
          <p:spPr>
            <a:xfrm flipH="1">
              <a:off x="2212574" y="2492697"/>
              <a:ext cx="713409" cy="3681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93">
              <a:extLst>
                <a:ext uri="{FF2B5EF4-FFF2-40B4-BE49-F238E27FC236}">
                  <a16:creationId xmlns:a16="http://schemas.microsoft.com/office/drawing/2014/main" id="{6AADADDD-D3F5-9DAC-F3AE-3550E4561118}"/>
                </a:ext>
              </a:extLst>
            </p:cNvPr>
            <p:cNvCxnSpPr>
              <a:cxnSpLocks/>
              <a:stCxn id="158" idx="0"/>
              <a:endCxn id="253" idx="2"/>
            </p:cNvCxnSpPr>
            <p:nvPr/>
          </p:nvCxnSpPr>
          <p:spPr>
            <a:xfrm flipV="1">
              <a:off x="1504828" y="2490672"/>
              <a:ext cx="707746" cy="3722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1" name="直接连接符 293">
              <a:extLst>
                <a:ext uri="{FF2B5EF4-FFF2-40B4-BE49-F238E27FC236}">
                  <a16:creationId xmlns:a16="http://schemas.microsoft.com/office/drawing/2014/main" id="{733BEF40-47A9-3440-F556-E2988CC081B6}"/>
                </a:ext>
              </a:extLst>
            </p:cNvPr>
            <p:cNvCxnSpPr>
              <a:cxnSpLocks/>
              <a:stCxn id="158" idx="0"/>
              <a:endCxn id="252" idx="2"/>
            </p:cNvCxnSpPr>
            <p:nvPr/>
          </p:nvCxnSpPr>
          <p:spPr>
            <a:xfrm flipV="1">
              <a:off x="1504828" y="2492697"/>
              <a:ext cx="1421155"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直接连接符 293">
              <a:extLst>
                <a:ext uri="{FF2B5EF4-FFF2-40B4-BE49-F238E27FC236}">
                  <a16:creationId xmlns:a16="http://schemas.microsoft.com/office/drawing/2014/main" id="{A165C189-0B99-3448-ECAF-C9EA85FB4FA6}"/>
                </a:ext>
              </a:extLst>
            </p:cNvPr>
            <p:cNvCxnSpPr>
              <a:cxnSpLocks/>
              <a:stCxn id="156" idx="0"/>
              <a:endCxn id="254" idx="2"/>
            </p:cNvCxnSpPr>
            <p:nvPr/>
          </p:nvCxnSpPr>
          <p:spPr>
            <a:xfrm flipH="1" flipV="1">
              <a:off x="796323" y="2494117"/>
              <a:ext cx="1416251" cy="36673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直接连接符 293">
              <a:extLst>
                <a:ext uri="{FF2B5EF4-FFF2-40B4-BE49-F238E27FC236}">
                  <a16:creationId xmlns:a16="http://schemas.microsoft.com/office/drawing/2014/main" id="{6F1E9D0F-FA5C-A06C-923F-11C756319A98}"/>
                </a:ext>
              </a:extLst>
            </p:cNvPr>
            <p:cNvCxnSpPr>
              <a:cxnSpLocks/>
              <a:stCxn id="155" idx="0"/>
              <a:endCxn id="253" idx="2"/>
            </p:cNvCxnSpPr>
            <p:nvPr/>
          </p:nvCxnSpPr>
          <p:spPr>
            <a:xfrm flipH="1" flipV="1">
              <a:off x="2212574" y="2490672"/>
              <a:ext cx="713409" cy="3722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0" name="直接连接符 293">
              <a:extLst>
                <a:ext uri="{FF2B5EF4-FFF2-40B4-BE49-F238E27FC236}">
                  <a16:creationId xmlns:a16="http://schemas.microsoft.com/office/drawing/2014/main" id="{CA917D44-E5EF-9F69-0E31-AB5A20965C27}"/>
                </a:ext>
              </a:extLst>
            </p:cNvPr>
            <p:cNvCxnSpPr>
              <a:cxnSpLocks/>
              <a:stCxn id="155" idx="0"/>
              <a:endCxn id="255" idx="2"/>
            </p:cNvCxnSpPr>
            <p:nvPr/>
          </p:nvCxnSpPr>
          <p:spPr>
            <a:xfrm flipH="1" flipV="1">
              <a:off x="1504828" y="2492697"/>
              <a:ext cx="1421155"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6" name="直接连接符 293">
              <a:extLst>
                <a:ext uri="{FF2B5EF4-FFF2-40B4-BE49-F238E27FC236}">
                  <a16:creationId xmlns:a16="http://schemas.microsoft.com/office/drawing/2014/main" id="{560BC6C8-9EB4-6401-E941-234FC987ECCB}"/>
                </a:ext>
              </a:extLst>
            </p:cNvPr>
            <p:cNvCxnSpPr>
              <a:cxnSpLocks/>
              <a:stCxn id="155" idx="0"/>
              <a:endCxn id="254" idx="2"/>
            </p:cNvCxnSpPr>
            <p:nvPr/>
          </p:nvCxnSpPr>
          <p:spPr>
            <a:xfrm flipH="1" flipV="1">
              <a:off x="796323" y="2494117"/>
              <a:ext cx="2129660" cy="3687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9" name="直接连接符 293">
              <a:extLst>
                <a:ext uri="{FF2B5EF4-FFF2-40B4-BE49-F238E27FC236}">
                  <a16:creationId xmlns:a16="http://schemas.microsoft.com/office/drawing/2014/main" id="{7F315A56-7930-91B6-63CA-06BA8C378450}"/>
                </a:ext>
              </a:extLst>
            </p:cNvPr>
            <p:cNvCxnSpPr>
              <a:cxnSpLocks/>
            </p:cNvCxnSpPr>
            <p:nvPr/>
          </p:nvCxnSpPr>
          <p:spPr>
            <a:xfrm flipV="1">
              <a:off x="796043" y="3389842"/>
              <a:ext cx="0"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293">
              <a:extLst>
                <a:ext uri="{FF2B5EF4-FFF2-40B4-BE49-F238E27FC236}">
                  <a16:creationId xmlns:a16="http://schemas.microsoft.com/office/drawing/2014/main" id="{9EEAB98B-EFB3-3F2F-7A8F-482428CB2385}"/>
                </a:ext>
              </a:extLst>
            </p:cNvPr>
            <p:cNvCxnSpPr>
              <a:cxnSpLocks/>
            </p:cNvCxnSpPr>
            <p:nvPr/>
          </p:nvCxnSpPr>
          <p:spPr>
            <a:xfrm flipV="1">
              <a:off x="796043" y="3388422"/>
              <a:ext cx="708505" cy="3716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1" name="直接连接符 293">
              <a:extLst>
                <a:ext uri="{FF2B5EF4-FFF2-40B4-BE49-F238E27FC236}">
                  <a16:creationId xmlns:a16="http://schemas.microsoft.com/office/drawing/2014/main" id="{6F0489F2-34F6-345F-DE2A-1D68865C9BA9}"/>
                </a:ext>
              </a:extLst>
            </p:cNvPr>
            <p:cNvCxnSpPr>
              <a:cxnSpLocks/>
            </p:cNvCxnSpPr>
            <p:nvPr/>
          </p:nvCxnSpPr>
          <p:spPr>
            <a:xfrm flipV="1">
              <a:off x="796043" y="3386397"/>
              <a:ext cx="1416251" cy="37362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2" name="直接连接符 293">
              <a:extLst>
                <a:ext uri="{FF2B5EF4-FFF2-40B4-BE49-F238E27FC236}">
                  <a16:creationId xmlns:a16="http://schemas.microsoft.com/office/drawing/2014/main" id="{42322110-F346-BA9B-FEF6-5EA94F6FEDE0}"/>
                </a:ext>
              </a:extLst>
            </p:cNvPr>
            <p:cNvCxnSpPr>
              <a:cxnSpLocks/>
            </p:cNvCxnSpPr>
            <p:nvPr/>
          </p:nvCxnSpPr>
          <p:spPr>
            <a:xfrm flipV="1">
              <a:off x="796043" y="3388422"/>
              <a:ext cx="2129660" cy="3716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293">
              <a:extLst>
                <a:ext uri="{FF2B5EF4-FFF2-40B4-BE49-F238E27FC236}">
                  <a16:creationId xmlns:a16="http://schemas.microsoft.com/office/drawing/2014/main" id="{D5436646-AECF-40C4-3BB9-A749A3B8C34C}"/>
                </a:ext>
              </a:extLst>
            </p:cNvPr>
            <p:cNvCxnSpPr>
              <a:cxnSpLocks/>
            </p:cNvCxnSpPr>
            <p:nvPr/>
          </p:nvCxnSpPr>
          <p:spPr>
            <a:xfrm flipV="1">
              <a:off x="1504548" y="3388422"/>
              <a:ext cx="0"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 name="直接连接符 293">
              <a:extLst>
                <a:ext uri="{FF2B5EF4-FFF2-40B4-BE49-F238E27FC236}">
                  <a16:creationId xmlns:a16="http://schemas.microsoft.com/office/drawing/2014/main" id="{20DDD4C2-C3F6-8565-6C49-E687C841A583}"/>
                </a:ext>
              </a:extLst>
            </p:cNvPr>
            <p:cNvCxnSpPr>
              <a:cxnSpLocks/>
            </p:cNvCxnSpPr>
            <p:nvPr/>
          </p:nvCxnSpPr>
          <p:spPr>
            <a:xfrm flipH="1" flipV="1">
              <a:off x="796043" y="3389842"/>
              <a:ext cx="708505" cy="3687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5" name="直接连接符 293">
              <a:extLst>
                <a:ext uri="{FF2B5EF4-FFF2-40B4-BE49-F238E27FC236}">
                  <a16:creationId xmlns:a16="http://schemas.microsoft.com/office/drawing/2014/main" id="{1A76E94B-7EE9-7C3E-9478-DFA893597662}"/>
                </a:ext>
              </a:extLst>
            </p:cNvPr>
            <p:cNvCxnSpPr>
              <a:cxnSpLocks/>
            </p:cNvCxnSpPr>
            <p:nvPr/>
          </p:nvCxnSpPr>
          <p:spPr>
            <a:xfrm flipV="1">
              <a:off x="2212294" y="3386397"/>
              <a:ext cx="0"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293">
              <a:extLst>
                <a:ext uri="{FF2B5EF4-FFF2-40B4-BE49-F238E27FC236}">
                  <a16:creationId xmlns:a16="http://schemas.microsoft.com/office/drawing/2014/main" id="{9DB36E66-F365-1370-085A-F38172D5448E}"/>
                </a:ext>
              </a:extLst>
            </p:cNvPr>
            <p:cNvCxnSpPr>
              <a:cxnSpLocks/>
            </p:cNvCxnSpPr>
            <p:nvPr/>
          </p:nvCxnSpPr>
          <p:spPr>
            <a:xfrm flipH="1" flipV="1">
              <a:off x="1504548" y="3388422"/>
              <a:ext cx="707746" cy="3681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7" name="直接连接符 293">
              <a:extLst>
                <a:ext uri="{FF2B5EF4-FFF2-40B4-BE49-F238E27FC236}">
                  <a16:creationId xmlns:a16="http://schemas.microsoft.com/office/drawing/2014/main" id="{2DCDFBDC-0B75-B1DD-ED3E-AEA8F5BB4F1C}"/>
                </a:ext>
              </a:extLst>
            </p:cNvPr>
            <p:cNvCxnSpPr>
              <a:cxnSpLocks/>
            </p:cNvCxnSpPr>
            <p:nvPr/>
          </p:nvCxnSpPr>
          <p:spPr>
            <a:xfrm flipV="1">
              <a:off x="2925703" y="3388422"/>
              <a:ext cx="0"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293">
              <a:extLst>
                <a:ext uri="{FF2B5EF4-FFF2-40B4-BE49-F238E27FC236}">
                  <a16:creationId xmlns:a16="http://schemas.microsoft.com/office/drawing/2014/main" id="{C5055964-F19A-F8BC-8109-DE08C29DA125}"/>
                </a:ext>
              </a:extLst>
            </p:cNvPr>
            <p:cNvCxnSpPr>
              <a:cxnSpLocks/>
            </p:cNvCxnSpPr>
            <p:nvPr/>
          </p:nvCxnSpPr>
          <p:spPr>
            <a:xfrm flipH="1">
              <a:off x="2212294" y="3388422"/>
              <a:ext cx="713409" cy="3681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9" name="直接连接符 293">
              <a:extLst>
                <a:ext uri="{FF2B5EF4-FFF2-40B4-BE49-F238E27FC236}">
                  <a16:creationId xmlns:a16="http://schemas.microsoft.com/office/drawing/2014/main" id="{5FD87EC5-C67C-0FEF-786C-CA286E66E54A}"/>
                </a:ext>
              </a:extLst>
            </p:cNvPr>
            <p:cNvCxnSpPr>
              <a:cxnSpLocks/>
            </p:cNvCxnSpPr>
            <p:nvPr/>
          </p:nvCxnSpPr>
          <p:spPr>
            <a:xfrm flipV="1">
              <a:off x="1504548" y="3386397"/>
              <a:ext cx="707746" cy="3722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0" name="直接连接符 293">
              <a:extLst>
                <a:ext uri="{FF2B5EF4-FFF2-40B4-BE49-F238E27FC236}">
                  <a16:creationId xmlns:a16="http://schemas.microsoft.com/office/drawing/2014/main" id="{D12B7B00-CEF6-4B42-62A8-7172849146BF}"/>
                </a:ext>
              </a:extLst>
            </p:cNvPr>
            <p:cNvCxnSpPr>
              <a:cxnSpLocks/>
            </p:cNvCxnSpPr>
            <p:nvPr/>
          </p:nvCxnSpPr>
          <p:spPr>
            <a:xfrm flipV="1">
              <a:off x="1504548" y="3388422"/>
              <a:ext cx="1421155"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a:extLst>
                <a:ext uri="{FF2B5EF4-FFF2-40B4-BE49-F238E27FC236}">
                  <a16:creationId xmlns:a16="http://schemas.microsoft.com/office/drawing/2014/main" id="{79447E50-AF65-C278-D836-FF480ADC26C6}"/>
                </a:ext>
              </a:extLst>
            </p:cNvPr>
            <p:cNvCxnSpPr>
              <a:cxnSpLocks/>
            </p:cNvCxnSpPr>
            <p:nvPr/>
          </p:nvCxnSpPr>
          <p:spPr>
            <a:xfrm flipH="1" flipV="1">
              <a:off x="796043" y="3389842"/>
              <a:ext cx="1416251" cy="36673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2" name="直接连接符 293">
              <a:extLst>
                <a:ext uri="{FF2B5EF4-FFF2-40B4-BE49-F238E27FC236}">
                  <a16:creationId xmlns:a16="http://schemas.microsoft.com/office/drawing/2014/main" id="{E294E833-4B97-1E19-5F3B-1B9971052521}"/>
                </a:ext>
              </a:extLst>
            </p:cNvPr>
            <p:cNvCxnSpPr>
              <a:cxnSpLocks/>
            </p:cNvCxnSpPr>
            <p:nvPr/>
          </p:nvCxnSpPr>
          <p:spPr>
            <a:xfrm flipH="1" flipV="1">
              <a:off x="2212294" y="3386397"/>
              <a:ext cx="713409" cy="3722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3" name="直接连接符 293">
              <a:extLst>
                <a:ext uri="{FF2B5EF4-FFF2-40B4-BE49-F238E27FC236}">
                  <a16:creationId xmlns:a16="http://schemas.microsoft.com/office/drawing/2014/main" id="{83C7EACE-3AB6-C5A9-3FD2-3CC240D9C1F9}"/>
                </a:ext>
              </a:extLst>
            </p:cNvPr>
            <p:cNvCxnSpPr>
              <a:cxnSpLocks/>
            </p:cNvCxnSpPr>
            <p:nvPr/>
          </p:nvCxnSpPr>
          <p:spPr>
            <a:xfrm flipH="1" flipV="1">
              <a:off x="1504548" y="3388422"/>
              <a:ext cx="1421155" cy="37018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293">
              <a:extLst>
                <a:ext uri="{FF2B5EF4-FFF2-40B4-BE49-F238E27FC236}">
                  <a16:creationId xmlns:a16="http://schemas.microsoft.com/office/drawing/2014/main" id="{9F33258B-BA00-1C19-7E88-60DF6EEA8134}"/>
                </a:ext>
              </a:extLst>
            </p:cNvPr>
            <p:cNvCxnSpPr>
              <a:cxnSpLocks/>
            </p:cNvCxnSpPr>
            <p:nvPr/>
          </p:nvCxnSpPr>
          <p:spPr>
            <a:xfrm flipH="1" flipV="1">
              <a:off x="796043" y="3389842"/>
              <a:ext cx="2129660" cy="3687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9" name="灯片编号占位符 158">
            <a:extLst>
              <a:ext uri="{FF2B5EF4-FFF2-40B4-BE49-F238E27FC236}">
                <a16:creationId xmlns:a16="http://schemas.microsoft.com/office/drawing/2014/main" id="{627FD6D1-3BB4-9FB8-CBCD-880AD09822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166" name="组合 165">
            <a:extLst>
              <a:ext uri="{FF2B5EF4-FFF2-40B4-BE49-F238E27FC236}">
                <a16:creationId xmlns:a16="http://schemas.microsoft.com/office/drawing/2014/main" id="{23A91520-A1AA-7C36-7254-645F669A6D17}"/>
              </a:ext>
            </a:extLst>
          </p:cNvPr>
          <p:cNvGrpSpPr/>
          <p:nvPr/>
        </p:nvGrpSpPr>
        <p:grpSpPr>
          <a:xfrm>
            <a:off x="4234425" y="1634670"/>
            <a:ext cx="5367219" cy="2743200"/>
            <a:chOff x="4234425" y="1634670"/>
            <a:chExt cx="5367219" cy="2743200"/>
          </a:xfrm>
        </p:grpSpPr>
        <p:graphicFrame>
          <p:nvGraphicFramePr>
            <p:cNvPr id="160" name="图表 159">
              <a:extLst>
                <a:ext uri="{FF2B5EF4-FFF2-40B4-BE49-F238E27FC236}">
                  <a16:creationId xmlns:a16="http://schemas.microsoft.com/office/drawing/2014/main" id="{48F75DCB-EF94-DD0D-C19E-0A7A5D912D6F}"/>
                </a:ext>
              </a:extLst>
            </p:cNvPr>
            <p:cNvGraphicFramePr>
              <a:graphicFrameLocks/>
            </p:cNvGraphicFramePr>
            <p:nvPr>
              <p:extLst>
                <p:ext uri="{D42A27DB-BD31-4B8C-83A1-F6EECF244321}">
                  <p14:modId xmlns:p14="http://schemas.microsoft.com/office/powerpoint/2010/main" val="4080718084"/>
                </p:ext>
              </p:extLst>
            </p:nvPr>
          </p:nvGraphicFramePr>
          <p:xfrm>
            <a:off x="4234425" y="1634670"/>
            <a:ext cx="4572000" cy="2743200"/>
          </p:xfrm>
          <a:graphic>
            <a:graphicData uri="http://schemas.openxmlformats.org/drawingml/2006/chart">
              <c:chart xmlns:c="http://schemas.openxmlformats.org/drawingml/2006/chart" xmlns:r="http://schemas.openxmlformats.org/officeDocument/2006/relationships" r:id="rId8"/>
            </a:graphicData>
          </a:graphic>
        </p:graphicFrame>
        <p:cxnSp>
          <p:nvCxnSpPr>
            <p:cNvPr id="161" name="直接连接符 160">
              <a:extLst>
                <a:ext uri="{FF2B5EF4-FFF2-40B4-BE49-F238E27FC236}">
                  <a16:creationId xmlns:a16="http://schemas.microsoft.com/office/drawing/2014/main" id="{A2C3D047-84FD-CFD7-B2EC-036AD9641D92}"/>
                </a:ext>
              </a:extLst>
            </p:cNvPr>
            <p:cNvCxnSpPr>
              <a:cxnSpLocks/>
            </p:cNvCxnSpPr>
            <p:nvPr/>
          </p:nvCxnSpPr>
          <p:spPr>
            <a:xfrm>
              <a:off x="4793333" y="2613427"/>
              <a:ext cx="3860810"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63" name="直接连接符 162">
              <a:extLst>
                <a:ext uri="{FF2B5EF4-FFF2-40B4-BE49-F238E27FC236}">
                  <a16:creationId xmlns:a16="http://schemas.microsoft.com/office/drawing/2014/main" id="{903092A3-1D23-2CDE-5C59-7A94CC8A114E}"/>
                </a:ext>
              </a:extLst>
            </p:cNvPr>
            <p:cNvCxnSpPr>
              <a:cxnSpLocks/>
            </p:cNvCxnSpPr>
            <p:nvPr/>
          </p:nvCxnSpPr>
          <p:spPr>
            <a:xfrm>
              <a:off x="4793333" y="3342770"/>
              <a:ext cx="386081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4" name="文本框 163">
              <a:extLst>
                <a:ext uri="{FF2B5EF4-FFF2-40B4-BE49-F238E27FC236}">
                  <a16:creationId xmlns:a16="http://schemas.microsoft.com/office/drawing/2014/main" id="{A5F6DB8F-40F3-01AC-9180-5419AB555579}"/>
                </a:ext>
              </a:extLst>
            </p:cNvPr>
            <p:cNvSpPr txBox="1"/>
            <p:nvPr/>
          </p:nvSpPr>
          <p:spPr>
            <a:xfrm>
              <a:off x="8036898" y="2294751"/>
              <a:ext cx="1346189" cy="276999"/>
            </a:xfrm>
            <a:prstGeom prst="rect">
              <a:avLst/>
            </a:prstGeom>
            <a:noFill/>
          </p:spPr>
          <p:txBody>
            <a:bodyPr wrap="square" rtlCol="0">
              <a:spAutoFit/>
            </a:bodyPr>
            <a:lstStyle/>
            <a:p>
              <a:r>
                <a:rPr lang="en-US" altLang="zh-CN" sz="1200"/>
                <a:t>Liquid Cooling</a:t>
              </a:r>
              <a:endParaRPr lang="zh-CN" altLang="en-US" sz="1200"/>
            </a:p>
          </p:txBody>
        </p:sp>
        <p:sp>
          <p:nvSpPr>
            <p:cNvPr id="165" name="文本框 164">
              <a:extLst>
                <a:ext uri="{FF2B5EF4-FFF2-40B4-BE49-F238E27FC236}">
                  <a16:creationId xmlns:a16="http://schemas.microsoft.com/office/drawing/2014/main" id="{BFE21C82-D8FF-4393-6446-71F93E1215E8}"/>
                </a:ext>
              </a:extLst>
            </p:cNvPr>
            <p:cNvSpPr txBox="1"/>
            <p:nvPr/>
          </p:nvSpPr>
          <p:spPr>
            <a:xfrm>
              <a:off x="8255455" y="3033984"/>
              <a:ext cx="1346189" cy="276999"/>
            </a:xfrm>
            <a:prstGeom prst="rect">
              <a:avLst/>
            </a:prstGeom>
            <a:noFill/>
          </p:spPr>
          <p:txBody>
            <a:bodyPr wrap="square" rtlCol="0">
              <a:spAutoFit/>
            </a:bodyPr>
            <a:lstStyle/>
            <a:p>
              <a:r>
                <a:rPr lang="en-US" altLang="zh-CN" sz="1200"/>
                <a:t>Air Cooling</a:t>
              </a:r>
              <a:endParaRPr lang="zh-CN" altLang="en-US" sz="1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5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5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5"/>
                                        </p:tgtEl>
                                        <p:attrNameLst>
                                          <p:attrName>style.visibility</p:attrName>
                                        </p:attrNameLst>
                                      </p:cBhvr>
                                      <p:to>
                                        <p:strVal val="visible"/>
                                      </p:to>
                                    </p:set>
                                    <p:animEffect transition="in" filter="fade">
                                      <p:cBhvr>
                                        <p:cTn id="17" dur="500"/>
                                        <p:tgtEl>
                                          <p:spTgt spid="3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25"/>
                                        </p:tgtEl>
                                      </p:cBhvr>
                                    </p:animEffect>
                                    <p:set>
                                      <p:cBhvr>
                                        <p:cTn id="22" dur="1" fill="hold">
                                          <p:stCondLst>
                                            <p:cond delay="499"/>
                                          </p:stCondLst>
                                        </p:cTn>
                                        <p:tgtEl>
                                          <p:spTgt spid="325"/>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26"/>
                                        </p:tgtEl>
                                        <p:attrNameLst>
                                          <p:attrName>style.visibility</p:attrName>
                                        </p:attrNameLst>
                                      </p:cBhvr>
                                      <p:to>
                                        <p:strVal val="visible"/>
                                      </p:to>
                                    </p:set>
                                    <p:animEffect transition="in" filter="fade">
                                      <p:cBhvr>
                                        <p:cTn id="25" dur="500"/>
                                        <p:tgtEl>
                                          <p:spTgt spid="3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6"/>
                                        </p:tgtEl>
                                        <p:attrNameLst>
                                          <p:attrName>style.visibility</p:attrName>
                                        </p:attrNameLst>
                                      </p:cBhvr>
                                      <p:to>
                                        <p:strVal val="visible"/>
                                      </p:to>
                                    </p:set>
                                    <p:animEffect transition="in" filter="fade">
                                      <p:cBhvr>
                                        <p:cTn id="30" dur="500"/>
                                        <p:tgtEl>
                                          <p:spTgt spid="1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0" y="122225"/>
            <a:ext cx="9144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Use Cases for a Radix-8192@200Gbps </a:t>
            </a:r>
            <a:r>
              <a:rPr lang="en" err="1"/>
              <a:t>Waferscale</a:t>
            </a:r>
            <a:r>
              <a:rPr lang="en"/>
              <a:t> Switch</a:t>
            </a:r>
            <a:endParaRPr/>
          </a:p>
        </p:txBody>
      </p:sp>
      <p:sp>
        <p:nvSpPr>
          <p:cNvPr id="166" name="Google Shape;166;p25"/>
          <p:cNvSpPr txBox="1">
            <a:spLocks noGrp="1"/>
          </p:cNvSpPr>
          <p:nvPr>
            <p:ph type="body" idx="1"/>
          </p:nvPr>
        </p:nvSpPr>
        <p:spPr>
          <a:xfrm>
            <a:off x="3029815" y="1105616"/>
            <a:ext cx="2991991" cy="2949760"/>
          </a:xfrm>
          <a:prstGeom prst="rect">
            <a:avLst/>
          </a:prstGeom>
        </p:spPr>
        <p:txBody>
          <a:bodyPr spcFirstLastPara="1" wrap="square" lIns="91425" tIns="91425" rIns="91425" bIns="91425" anchor="t" anchorCtr="0">
            <a:normAutofit/>
          </a:bodyPr>
          <a:lstStyle/>
          <a:p>
            <a:pPr marL="0" indent="0" algn="ctr">
              <a:lnSpc>
                <a:spcPct val="150000"/>
              </a:lnSpc>
              <a:buNone/>
            </a:pPr>
            <a:endParaRPr lang="en" sz="1400">
              <a:solidFill>
                <a:srgbClr val="C00000"/>
              </a:solidFill>
            </a:endParaRPr>
          </a:p>
          <a:p>
            <a:pPr marL="0" indent="0" algn="ctr">
              <a:lnSpc>
                <a:spcPct val="150000"/>
              </a:lnSpc>
              <a:buNone/>
            </a:pPr>
            <a:r>
              <a:rPr lang="en" sz="1400">
                <a:solidFill>
                  <a:srgbClr val="00B050"/>
                </a:solidFill>
              </a:rPr>
              <a:t>8192</a:t>
            </a:r>
            <a:r>
              <a:rPr lang="en" sz="1400">
                <a:solidFill>
                  <a:srgbClr val="C00000"/>
                </a:solidFill>
              </a:rPr>
              <a:t> </a:t>
            </a:r>
            <a:r>
              <a:rPr lang="en" sz="1400">
                <a:solidFill>
                  <a:schemeClr val="bg2"/>
                </a:solidFill>
              </a:rPr>
              <a:t>servers </a:t>
            </a:r>
            <a:r>
              <a:rPr lang="en-US" altLang="zh-CN" sz="1400">
                <a:solidFill>
                  <a:schemeClr val="bg2"/>
                </a:solidFill>
              </a:rPr>
              <a:t>→</a:t>
            </a:r>
            <a:r>
              <a:rPr lang="en" sz="1400">
                <a:solidFill>
                  <a:schemeClr val="bg2"/>
                </a:solidFill>
              </a:rPr>
              <a:t> </a:t>
            </a:r>
            <a:r>
              <a:rPr lang="en" sz="1400">
                <a:solidFill>
                  <a:srgbClr val="00B050"/>
                </a:solidFill>
              </a:rPr>
              <a:t>8192</a:t>
            </a:r>
            <a:r>
              <a:rPr lang="en" sz="1400">
                <a:solidFill>
                  <a:schemeClr val="bg2"/>
                </a:solidFill>
              </a:rPr>
              <a:t> servers</a:t>
            </a:r>
          </a:p>
          <a:p>
            <a:pPr marL="0" indent="0" algn="ctr">
              <a:lnSpc>
                <a:spcPct val="150000"/>
              </a:lnSpc>
              <a:buNone/>
            </a:pPr>
            <a:r>
              <a:rPr lang="en" sz="1400">
                <a:solidFill>
                  <a:srgbClr val="C00000"/>
                </a:solidFill>
              </a:rPr>
              <a:t>96</a:t>
            </a:r>
            <a:r>
              <a:rPr lang="en" sz="1400"/>
              <a:t> switches </a:t>
            </a:r>
            <a:r>
              <a:rPr lang="en-US" altLang="zh-CN" sz="1400">
                <a:solidFill>
                  <a:schemeClr val="bg2"/>
                </a:solidFill>
              </a:rPr>
              <a:t>→</a:t>
            </a:r>
            <a:r>
              <a:rPr lang="en" sz="1400"/>
              <a:t> </a:t>
            </a:r>
            <a:r>
              <a:rPr lang="en" sz="1400">
                <a:solidFill>
                  <a:srgbClr val="00B050"/>
                </a:solidFill>
              </a:rPr>
              <a:t>1</a:t>
            </a:r>
            <a:r>
              <a:rPr lang="en" sz="1400"/>
              <a:t> switch</a:t>
            </a:r>
            <a:endParaRPr sz="1400"/>
          </a:p>
          <a:p>
            <a:pPr marL="0" indent="0" algn="ctr">
              <a:lnSpc>
                <a:spcPct val="150000"/>
              </a:lnSpc>
              <a:buNone/>
            </a:pPr>
            <a:r>
              <a:rPr lang="en" sz="1400">
                <a:solidFill>
                  <a:srgbClr val="C00000"/>
                </a:solidFill>
              </a:rPr>
              <a:t>16k</a:t>
            </a:r>
            <a:r>
              <a:rPr lang="en" sz="1400"/>
              <a:t> cables </a:t>
            </a:r>
            <a:r>
              <a:rPr lang="en-US" altLang="zh-CN" sz="1400">
                <a:solidFill>
                  <a:schemeClr val="bg2"/>
                </a:solidFill>
              </a:rPr>
              <a:t>→</a:t>
            </a:r>
            <a:r>
              <a:rPr lang="en" sz="1400"/>
              <a:t> </a:t>
            </a:r>
            <a:r>
              <a:rPr lang="en" sz="1400">
                <a:solidFill>
                  <a:srgbClr val="00B050"/>
                </a:solidFill>
              </a:rPr>
              <a:t>8k</a:t>
            </a:r>
            <a:r>
              <a:rPr lang="en" sz="1400"/>
              <a:t> cables (-50%)</a:t>
            </a:r>
            <a:endParaRPr sz="1400"/>
          </a:p>
          <a:p>
            <a:pPr marL="0" indent="0" algn="ctr">
              <a:lnSpc>
                <a:spcPct val="150000"/>
              </a:lnSpc>
              <a:buNone/>
            </a:pPr>
            <a:r>
              <a:rPr lang="en" sz="1400">
                <a:solidFill>
                  <a:srgbClr val="C00000"/>
                </a:solidFill>
              </a:rPr>
              <a:t>3</a:t>
            </a:r>
            <a:r>
              <a:rPr lang="en" sz="1400"/>
              <a:t> hops </a:t>
            </a:r>
            <a:r>
              <a:rPr lang="en-US" altLang="zh-CN" sz="1400">
                <a:solidFill>
                  <a:schemeClr val="bg2"/>
                </a:solidFill>
              </a:rPr>
              <a:t>→</a:t>
            </a:r>
            <a:r>
              <a:rPr lang="en" sz="1400"/>
              <a:t> </a:t>
            </a:r>
            <a:r>
              <a:rPr lang="en" sz="1400">
                <a:solidFill>
                  <a:srgbClr val="00B050"/>
                </a:solidFill>
              </a:rPr>
              <a:t>1</a:t>
            </a:r>
            <a:r>
              <a:rPr lang="en" sz="1400"/>
              <a:t> hop</a:t>
            </a:r>
            <a:endParaRPr sz="1400"/>
          </a:p>
          <a:p>
            <a:pPr marL="0" indent="0" algn="ctr">
              <a:lnSpc>
                <a:spcPct val="150000"/>
              </a:lnSpc>
              <a:buNone/>
            </a:pPr>
            <a:r>
              <a:rPr lang="en" sz="1400">
                <a:solidFill>
                  <a:srgbClr val="C00000"/>
                </a:solidFill>
              </a:rPr>
              <a:t>192</a:t>
            </a:r>
            <a:r>
              <a:rPr lang="en" sz="1400"/>
              <a:t> U </a:t>
            </a:r>
            <a:r>
              <a:rPr lang="en-US" altLang="zh-CN" sz="1400">
                <a:solidFill>
                  <a:schemeClr val="bg2"/>
                </a:solidFill>
              </a:rPr>
              <a:t>→</a:t>
            </a:r>
            <a:r>
              <a:rPr lang="en" sz="1400"/>
              <a:t> </a:t>
            </a:r>
            <a:r>
              <a:rPr lang="en" sz="1400">
                <a:solidFill>
                  <a:srgbClr val="00B050"/>
                </a:solidFill>
              </a:rPr>
              <a:t>20</a:t>
            </a:r>
            <a:r>
              <a:rPr lang="en" sz="1400"/>
              <a:t> U (-90%)</a:t>
            </a:r>
            <a:endParaRPr sz="1400"/>
          </a:p>
          <a:p>
            <a:pPr marL="0" lvl="0" indent="0" algn="ctr" rtl="0">
              <a:lnSpc>
                <a:spcPct val="150000"/>
              </a:lnSpc>
              <a:spcBef>
                <a:spcPts val="1200"/>
              </a:spcBef>
              <a:spcAft>
                <a:spcPts val="1200"/>
              </a:spcAft>
              <a:buNone/>
            </a:pPr>
            <a:endParaRPr sz="1400"/>
          </a:p>
        </p:txBody>
      </p:sp>
      <p:cxnSp>
        <p:nvCxnSpPr>
          <p:cNvPr id="167" name="Google Shape;167;p25"/>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pic>
        <p:nvPicPr>
          <p:cNvPr id="168" name="Google Shape;168;p25"/>
          <p:cNvPicPr preferRelativeResize="0"/>
          <p:nvPr/>
        </p:nvPicPr>
        <p:blipFill>
          <a:blip r:embed="rId3">
            <a:alphaModFix/>
          </a:blip>
          <a:stretch>
            <a:fillRect/>
          </a:stretch>
        </p:blipFill>
        <p:spPr>
          <a:xfrm>
            <a:off x="3431902" y="3620363"/>
            <a:ext cx="2280194" cy="1348472"/>
          </a:xfrm>
          <a:prstGeom prst="rect">
            <a:avLst/>
          </a:prstGeom>
          <a:noFill/>
          <a:ln>
            <a:noFill/>
          </a:ln>
        </p:spPr>
      </p:pic>
      <p:sp>
        <p:nvSpPr>
          <p:cNvPr id="2" name="Google Shape;166;p25">
            <a:extLst>
              <a:ext uri="{FF2B5EF4-FFF2-40B4-BE49-F238E27FC236}">
                <a16:creationId xmlns:a16="http://schemas.microsoft.com/office/drawing/2014/main" id="{1DEFA25B-CEA2-7FE6-D6D8-39A15A118523}"/>
              </a:ext>
            </a:extLst>
          </p:cNvPr>
          <p:cNvSpPr txBox="1">
            <a:spLocks/>
          </p:cNvSpPr>
          <p:nvPr/>
        </p:nvSpPr>
        <p:spPr>
          <a:xfrm>
            <a:off x="6330000" y="1421274"/>
            <a:ext cx="2358907" cy="21820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50000"/>
              </a:lnSpc>
              <a:buNone/>
            </a:pPr>
            <a:r>
              <a:rPr lang="en-US" altLang="zh-CN" sz="1400">
                <a:solidFill>
                  <a:srgbClr val="C00000"/>
                </a:solidFill>
              </a:rPr>
              <a:t>256</a:t>
            </a:r>
            <a:r>
              <a:rPr lang="en-US" altLang="zh-CN" sz="1400"/>
              <a:t> GPUs </a:t>
            </a:r>
            <a:r>
              <a:rPr lang="en-US" altLang="zh-CN" sz="1400">
                <a:solidFill>
                  <a:schemeClr val="bg2"/>
                </a:solidFill>
              </a:rPr>
              <a:t>→</a:t>
            </a:r>
            <a:r>
              <a:rPr lang="en-US" altLang="zh-CN" sz="1400"/>
              <a:t> </a:t>
            </a:r>
            <a:r>
              <a:rPr lang="en-US" altLang="zh-CN" sz="1400">
                <a:solidFill>
                  <a:srgbClr val="00B050"/>
                </a:solidFill>
              </a:rPr>
              <a:t>2048</a:t>
            </a:r>
            <a:r>
              <a:rPr lang="en-US" altLang="zh-CN" sz="1400"/>
              <a:t> GPUs</a:t>
            </a:r>
            <a:endParaRPr lang="en-US" altLang="zh-CN" sz="1400">
              <a:solidFill>
                <a:srgbClr val="C00000"/>
              </a:solidFill>
            </a:endParaRPr>
          </a:p>
          <a:p>
            <a:pPr marL="0" indent="0" algn="ctr">
              <a:lnSpc>
                <a:spcPct val="150000"/>
              </a:lnSpc>
              <a:buNone/>
            </a:pPr>
            <a:r>
              <a:rPr lang="en-US" altLang="zh-CN" sz="1400">
                <a:solidFill>
                  <a:srgbClr val="C00000"/>
                </a:solidFill>
              </a:rPr>
              <a:t>132</a:t>
            </a:r>
            <a:r>
              <a:rPr lang="en-US" altLang="zh-CN" sz="1400"/>
              <a:t> switches </a:t>
            </a:r>
            <a:r>
              <a:rPr lang="en-US" altLang="zh-CN" sz="1400">
                <a:solidFill>
                  <a:schemeClr val="bg2"/>
                </a:solidFill>
              </a:rPr>
              <a:t>→</a:t>
            </a:r>
            <a:r>
              <a:rPr lang="en-US" altLang="zh-CN" sz="1400"/>
              <a:t> </a:t>
            </a:r>
            <a:r>
              <a:rPr lang="en-US" altLang="zh-CN" sz="1400">
                <a:solidFill>
                  <a:srgbClr val="00B050"/>
                </a:solidFill>
              </a:rPr>
              <a:t>1</a:t>
            </a:r>
            <a:r>
              <a:rPr lang="en-US" altLang="zh-CN" sz="1400"/>
              <a:t> switch</a:t>
            </a:r>
            <a:endParaRPr lang="en-US" altLang="zh-CN" sz="1400">
              <a:solidFill>
                <a:srgbClr val="00B050"/>
              </a:solidFill>
            </a:endParaRPr>
          </a:p>
          <a:p>
            <a:pPr marL="0" lvl="0" indent="0" algn="ctr">
              <a:lnSpc>
                <a:spcPct val="150000"/>
              </a:lnSpc>
              <a:buNone/>
            </a:pPr>
            <a:r>
              <a:rPr lang="en-US" altLang="zh-CN" sz="1400">
                <a:solidFill>
                  <a:srgbClr val="C00000"/>
                </a:solidFill>
              </a:rPr>
              <a:t>115.2</a:t>
            </a:r>
            <a:r>
              <a:rPr lang="en-US" altLang="zh-CN" sz="1400"/>
              <a:t> </a:t>
            </a:r>
            <a:r>
              <a:rPr lang="en-US" altLang="zh-CN" sz="1400" err="1"/>
              <a:t>Tbps</a:t>
            </a:r>
            <a:r>
              <a:rPr lang="en-US" altLang="zh-CN" sz="1400"/>
              <a:t> </a:t>
            </a:r>
            <a:r>
              <a:rPr lang="en-US" altLang="zh-CN" sz="1400">
                <a:solidFill>
                  <a:schemeClr val="bg2"/>
                </a:solidFill>
              </a:rPr>
              <a:t>→</a:t>
            </a:r>
            <a:r>
              <a:rPr lang="en-US" altLang="zh-CN" sz="1400"/>
              <a:t> </a:t>
            </a:r>
            <a:r>
              <a:rPr lang="en-US" altLang="zh-CN" sz="1400">
                <a:solidFill>
                  <a:srgbClr val="00B050"/>
                </a:solidFill>
              </a:rPr>
              <a:t>819.2</a:t>
            </a:r>
            <a:r>
              <a:rPr lang="en-US" altLang="zh-CN" sz="1400"/>
              <a:t> </a:t>
            </a:r>
            <a:r>
              <a:rPr lang="en-US" altLang="zh-CN" sz="1400" err="1"/>
              <a:t>Tbps</a:t>
            </a:r>
            <a:endParaRPr lang="en-US" altLang="zh-CN" sz="1400"/>
          </a:p>
          <a:p>
            <a:pPr marL="0" indent="0" algn="ctr">
              <a:lnSpc>
                <a:spcPct val="150000"/>
              </a:lnSpc>
              <a:buNone/>
            </a:pPr>
            <a:r>
              <a:rPr lang="en-US" altLang="zh-CN" sz="1400">
                <a:solidFill>
                  <a:srgbClr val="C00000"/>
                </a:solidFill>
              </a:rPr>
              <a:t>3</a:t>
            </a:r>
            <a:r>
              <a:rPr lang="en-US" altLang="zh-CN" sz="1400"/>
              <a:t> hops </a:t>
            </a:r>
            <a:r>
              <a:rPr lang="en-US" altLang="zh-CN" sz="1400">
                <a:solidFill>
                  <a:schemeClr val="bg2"/>
                </a:solidFill>
              </a:rPr>
              <a:t>→</a:t>
            </a:r>
            <a:r>
              <a:rPr lang="en-US" altLang="zh-CN" sz="1400"/>
              <a:t> </a:t>
            </a:r>
            <a:r>
              <a:rPr lang="en-US" altLang="zh-CN" sz="1400">
                <a:solidFill>
                  <a:srgbClr val="00B050"/>
                </a:solidFill>
              </a:rPr>
              <a:t>1</a:t>
            </a:r>
            <a:r>
              <a:rPr lang="en-US" altLang="zh-CN" sz="1400"/>
              <a:t> hop</a:t>
            </a:r>
          </a:p>
          <a:p>
            <a:pPr marL="0" indent="0" algn="ctr">
              <a:lnSpc>
                <a:spcPct val="150000"/>
              </a:lnSpc>
              <a:spcAft>
                <a:spcPts val="1200"/>
              </a:spcAft>
              <a:buNone/>
            </a:pPr>
            <a:r>
              <a:rPr lang="en-US" altLang="zh-CN" sz="1400">
                <a:solidFill>
                  <a:srgbClr val="C00000"/>
                </a:solidFill>
              </a:rPr>
              <a:t>195</a:t>
            </a:r>
            <a:r>
              <a:rPr lang="en-US" altLang="zh-CN" sz="1400"/>
              <a:t> U </a:t>
            </a:r>
            <a:r>
              <a:rPr lang="en-US" altLang="zh-CN" sz="1400">
                <a:solidFill>
                  <a:schemeClr val="bg2"/>
                </a:solidFill>
              </a:rPr>
              <a:t>→</a:t>
            </a:r>
            <a:r>
              <a:rPr lang="en-US" altLang="zh-CN" sz="1400"/>
              <a:t> </a:t>
            </a:r>
            <a:r>
              <a:rPr lang="en-US" altLang="zh-CN" sz="1400">
                <a:solidFill>
                  <a:srgbClr val="00B050"/>
                </a:solidFill>
              </a:rPr>
              <a:t>20</a:t>
            </a:r>
            <a:r>
              <a:rPr lang="en-US" altLang="zh-CN" sz="1400"/>
              <a:t> U (-90%)</a:t>
            </a:r>
          </a:p>
        </p:txBody>
      </p:sp>
      <p:sp>
        <p:nvSpPr>
          <p:cNvPr id="3" name="Google Shape;166;p25">
            <a:extLst>
              <a:ext uri="{FF2B5EF4-FFF2-40B4-BE49-F238E27FC236}">
                <a16:creationId xmlns:a16="http://schemas.microsoft.com/office/drawing/2014/main" id="{A115901B-40D0-93F0-96E2-949341D7E192}"/>
              </a:ext>
            </a:extLst>
          </p:cNvPr>
          <p:cNvSpPr txBox="1">
            <a:spLocks/>
          </p:cNvSpPr>
          <p:nvPr/>
        </p:nvSpPr>
        <p:spPr>
          <a:xfrm>
            <a:off x="31456" y="1420659"/>
            <a:ext cx="3141134" cy="22859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gn="ctr">
              <a:lnSpc>
                <a:spcPct val="150000"/>
              </a:lnSpc>
              <a:buNone/>
            </a:pPr>
            <a:r>
              <a:rPr lang="en-US" altLang="zh-CN" sz="1400">
                <a:solidFill>
                  <a:srgbClr val="00B050"/>
                </a:solidFill>
              </a:rPr>
              <a:t>16384</a:t>
            </a:r>
            <a:r>
              <a:rPr lang="en-US" altLang="zh-CN" sz="1400">
                <a:solidFill>
                  <a:srgbClr val="C00000"/>
                </a:solidFill>
              </a:rPr>
              <a:t> </a:t>
            </a:r>
            <a:r>
              <a:rPr lang="en-US" altLang="zh-CN" sz="1400">
                <a:solidFill>
                  <a:schemeClr val="bg2"/>
                </a:solidFill>
              </a:rPr>
              <a:t>racks → </a:t>
            </a:r>
            <a:r>
              <a:rPr lang="en-US" altLang="zh-CN" sz="1400">
                <a:solidFill>
                  <a:srgbClr val="00B050"/>
                </a:solidFill>
              </a:rPr>
              <a:t>16384</a:t>
            </a:r>
            <a:r>
              <a:rPr lang="en-US" altLang="zh-CN" sz="1400">
                <a:solidFill>
                  <a:schemeClr val="bg2"/>
                </a:solidFill>
              </a:rPr>
              <a:t> racks</a:t>
            </a:r>
          </a:p>
          <a:p>
            <a:pPr marL="0" lvl="0" indent="0" algn="ctr">
              <a:lnSpc>
                <a:spcPct val="150000"/>
              </a:lnSpc>
              <a:buNone/>
            </a:pPr>
            <a:r>
              <a:rPr lang="en-US" altLang="zh-CN" sz="1400">
                <a:solidFill>
                  <a:srgbClr val="C00000"/>
                </a:solidFill>
              </a:rPr>
              <a:t>4608</a:t>
            </a:r>
            <a:r>
              <a:rPr lang="en-US" altLang="zh-CN" sz="1400"/>
              <a:t> switches </a:t>
            </a:r>
            <a:r>
              <a:rPr lang="en-US" altLang="zh-CN" sz="1400">
                <a:solidFill>
                  <a:schemeClr val="bg2"/>
                </a:solidFill>
              </a:rPr>
              <a:t>→</a:t>
            </a:r>
            <a:r>
              <a:rPr lang="en-US" altLang="zh-CN" sz="1400"/>
              <a:t> </a:t>
            </a:r>
            <a:r>
              <a:rPr lang="en-US" altLang="zh-CN" sz="1400">
                <a:solidFill>
                  <a:srgbClr val="00B050"/>
                </a:solidFill>
              </a:rPr>
              <a:t>48</a:t>
            </a:r>
            <a:r>
              <a:rPr lang="en-US" altLang="zh-CN" sz="1400"/>
              <a:t> switches</a:t>
            </a:r>
          </a:p>
          <a:p>
            <a:pPr marL="0" lvl="0" indent="0" algn="ctr">
              <a:lnSpc>
                <a:spcPct val="150000"/>
              </a:lnSpc>
              <a:buNone/>
            </a:pPr>
            <a:r>
              <a:rPr lang="en-US" altLang="zh-CN" sz="1400">
                <a:solidFill>
                  <a:srgbClr val="C00000"/>
                </a:solidFill>
              </a:rPr>
              <a:t>163.8k</a:t>
            </a:r>
            <a:r>
              <a:rPr lang="en-US" altLang="zh-CN" sz="1400"/>
              <a:t> cables </a:t>
            </a:r>
            <a:r>
              <a:rPr lang="en-US" altLang="zh-CN" sz="1400">
                <a:solidFill>
                  <a:schemeClr val="bg2"/>
                </a:solidFill>
              </a:rPr>
              <a:t>→</a:t>
            </a:r>
            <a:r>
              <a:rPr lang="en-US" altLang="zh-CN" sz="1400"/>
              <a:t> </a:t>
            </a:r>
            <a:r>
              <a:rPr lang="en-US" altLang="zh-CN" sz="1400">
                <a:solidFill>
                  <a:srgbClr val="00B050"/>
                </a:solidFill>
              </a:rPr>
              <a:t>65.5k</a:t>
            </a:r>
            <a:r>
              <a:rPr lang="en-US" altLang="zh-CN" sz="1400"/>
              <a:t> cables (-60%)</a:t>
            </a:r>
          </a:p>
          <a:p>
            <a:pPr marL="0" lvl="0" indent="0" algn="ctr">
              <a:lnSpc>
                <a:spcPct val="150000"/>
              </a:lnSpc>
              <a:buNone/>
            </a:pPr>
            <a:r>
              <a:rPr lang="en-US" altLang="zh-CN" sz="1400">
                <a:solidFill>
                  <a:srgbClr val="C00000"/>
                </a:solidFill>
              </a:rPr>
              <a:t>5</a:t>
            </a:r>
            <a:r>
              <a:rPr lang="en-US" altLang="zh-CN" sz="1400"/>
              <a:t> hops </a:t>
            </a:r>
            <a:r>
              <a:rPr lang="en-US" altLang="zh-CN" sz="1400">
                <a:solidFill>
                  <a:schemeClr val="bg2"/>
                </a:solidFill>
              </a:rPr>
              <a:t>→</a:t>
            </a:r>
            <a:r>
              <a:rPr lang="en-US" altLang="zh-CN" sz="1400"/>
              <a:t> </a:t>
            </a:r>
            <a:r>
              <a:rPr lang="en-US" altLang="zh-CN" sz="1400">
                <a:solidFill>
                  <a:srgbClr val="00B050"/>
                </a:solidFill>
              </a:rPr>
              <a:t>3</a:t>
            </a:r>
            <a:r>
              <a:rPr lang="en-US" altLang="zh-CN" sz="1400"/>
              <a:t> hops</a:t>
            </a:r>
          </a:p>
          <a:p>
            <a:pPr marL="0" lvl="0" indent="0" algn="ctr">
              <a:lnSpc>
                <a:spcPct val="150000"/>
              </a:lnSpc>
              <a:buNone/>
            </a:pPr>
            <a:r>
              <a:rPr lang="en-US" altLang="zh-CN" sz="1400">
                <a:solidFill>
                  <a:srgbClr val="C00000"/>
                </a:solidFill>
              </a:rPr>
              <a:t>438.8</a:t>
            </a:r>
            <a:r>
              <a:rPr lang="en-US" altLang="zh-CN" sz="1400"/>
              <a:t> racks </a:t>
            </a:r>
            <a:r>
              <a:rPr lang="en-US" altLang="zh-CN" sz="1400">
                <a:solidFill>
                  <a:schemeClr val="bg2"/>
                </a:solidFill>
              </a:rPr>
              <a:t>→</a:t>
            </a:r>
            <a:r>
              <a:rPr lang="en-US" altLang="zh-CN" sz="1400"/>
              <a:t> </a:t>
            </a:r>
            <a:r>
              <a:rPr lang="en-US" altLang="zh-CN" sz="1400">
                <a:solidFill>
                  <a:srgbClr val="00B050"/>
                </a:solidFill>
              </a:rPr>
              <a:t>22.8</a:t>
            </a:r>
            <a:r>
              <a:rPr lang="en-US" altLang="zh-CN" sz="1400"/>
              <a:t> racks (-95%)</a:t>
            </a:r>
          </a:p>
          <a:p>
            <a:pPr marL="0" indent="0" algn="ctr">
              <a:lnSpc>
                <a:spcPct val="150000"/>
              </a:lnSpc>
              <a:spcBef>
                <a:spcPts val="1200"/>
              </a:spcBef>
              <a:spcAft>
                <a:spcPts val="1200"/>
              </a:spcAft>
              <a:buFont typeface="Arial"/>
              <a:buNone/>
            </a:pPr>
            <a:endParaRPr lang="en-US" sz="1400"/>
          </a:p>
        </p:txBody>
      </p:sp>
      <p:pic>
        <p:nvPicPr>
          <p:cNvPr id="4" name="Google Shape;176;p26">
            <a:extLst>
              <a:ext uri="{FF2B5EF4-FFF2-40B4-BE49-F238E27FC236}">
                <a16:creationId xmlns:a16="http://schemas.microsoft.com/office/drawing/2014/main" id="{79264305-6C0B-1086-6EB6-599510DD1A3B}"/>
              </a:ext>
            </a:extLst>
          </p:cNvPr>
          <p:cNvPicPr preferRelativeResize="0"/>
          <p:nvPr/>
        </p:nvPicPr>
        <p:blipFill rotWithShape="1">
          <a:blip r:embed="rId4">
            <a:alphaModFix/>
          </a:blip>
          <a:srcRect l="22186" r="22816"/>
          <a:stretch/>
        </p:blipFill>
        <p:spPr>
          <a:xfrm>
            <a:off x="6435877" y="3689629"/>
            <a:ext cx="2147151" cy="1244499"/>
          </a:xfrm>
          <a:prstGeom prst="rect">
            <a:avLst/>
          </a:prstGeom>
          <a:noFill/>
          <a:ln>
            <a:noFill/>
          </a:ln>
        </p:spPr>
      </p:pic>
      <p:pic>
        <p:nvPicPr>
          <p:cNvPr id="5" name="Google Shape;184;p27">
            <a:extLst>
              <a:ext uri="{FF2B5EF4-FFF2-40B4-BE49-F238E27FC236}">
                <a16:creationId xmlns:a16="http://schemas.microsoft.com/office/drawing/2014/main" id="{AC28F524-843E-690E-5A53-6590E2CB0C80}"/>
              </a:ext>
            </a:extLst>
          </p:cNvPr>
          <p:cNvPicPr preferRelativeResize="0"/>
          <p:nvPr/>
        </p:nvPicPr>
        <p:blipFill>
          <a:blip r:embed="rId5">
            <a:alphaModFix/>
          </a:blip>
          <a:stretch>
            <a:fillRect/>
          </a:stretch>
        </p:blipFill>
        <p:spPr>
          <a:xfrm>
            <a:off x="360594" y="3434745"/>
            <a:ext cx="1944000" cy="1575984"/>
          </a:xfrm>
          <a:prstGeom prst="rect">
            <a:avLst/>
          </a:prstGeom>
          <a:noFill/>
          <a:ln>
            <a:noFill/>
          </a:ln>
        </p:spPr>
      </p:pic>
      <p:sp>
        <p:nvSpPr>
          <p:cNvPr id="6" name="灯片编号占位符 5">
            <a:extLst>
              <a:ext uri="{FF2B5EF4-FFF2-40B4-BE49-F238E27FC236}">
                <a16:creationId xmlns:a16="http://schemas.microsoft.com/office/drawing/2014/main" id="{96A82E95-433B-39A0-0909-BFA0B16FBB78}"/>
              </a:ext>
            </a:extLst>
          </p:cNvPr>
          <p:cNvSpPr>
            <a:spLocks noGrp="1"/>
          </p:cNvSpPr>
          <p:nvPr>
            <p:ph type="sldNum" idx="12"/>
          </p:nvPr>
        </p:nvSpPr>
        <p:spPr>
          <a:xfrm>
            <a:off x="-517244" y="4578853"/>
            <a:ext cx="548700" cy="393600"/>
          </a:xfrm>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7" name="Google Shape;166;p25">
            <a:extLst>
              <a:ext uri="{FF2B5EF4-FFF2-40B4-BE49-F238E27FC236}">
                <a16:creationId xmlns:a16="http://schemas.microsoft.com/office/drawing/2014/main" id="{7DC5AD71-FAFE-89E2-225E-A4E94F860D42}"/>
              </a:ext>
            </a:extLst>
          </p:cNvPr>
          <p:cNvSpPr txBox="1">
            <a:spLocks/>
          </p:cNvSpPr>
          <p:nvPr/>
        </p:nvSpPr>
        <p:spPr>
          <a:xfrm>
            <a:off x="3216086" y="801831"/>
            <a:ext cx="2711827" cy="76582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altLang="zh-CN" sz="1600" b="1"/>
              <a:t>Single-Switch On-Prem Data Center </a:t>
            </a:r>
          </a:p>
          <a:p>
            <a:pPr marL="0" indent="0">
              <a:spcBef>
                <a:spcPts val="1200"/>
              </a:spcBef>
              <a:spcAft>
                <a:spcPts val="1200"/>
              </a:spcAft>
              <a:buFont typeface="Arial"/>
              <a:buNone/>
            </a:pPr>
            <a:endParaRPr lang="en-US" sz="1600"/>
          </a:p>
        </p:txBody>
      </p:sp>
      <p:sp>
        <p:nvSpPr>
          <p:cNvPr id="8" name="Google Shape;166;p25">
            <a:extLst>
              <a:ext uri="{FF2B5EF4-FFF2-40B4-BE49-F238E27FC236}">
                <a16:creationId xmlns:a16="http://schemas.microsoft.com/office/drawing/2014/main" id="{0DBD9BA9-CA88-B3B6-EC95-30E2CA8CE839}"/>
              </a:ext>
            </a:extLst>
          </p:cNvPr>
          <p:cNvSpPr txBox="1">
            <a:spLocks/>
          </p:cNvSpPr>
          <p:nvPr/>
        </p:nvSpPr>
        <p:spPr>
          <a:xfrm>
            <a:off x="6388326" y="810464"/>
            <a:ext cx="2358907" cy="460356"/>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altLang="zh-CN" sz="1600" b="1"/>
              <a:t>Massive Singular GPU</a:t>
            </a:r>
          </a:p>
        </p:txBody>
      </p:sp>
      <p:sp>
        <p:nvSpPr>
          <p:cNvPr id="9" name="Google Shape;166;p25">
            <a:extLst>
              <a:ext uri="{FF2B5EF4-FFF2-40B4-BE49-F238E27FC236}">
                <a16:creationId xmlns:a16="http://schemas.microsoft.com/office/drawing/2014/main" id="{9A10D018-7CC9-CF6E-FCC3-E243B25A2F8F}"/>
              </a:ext>
            </a:extLst>
          </p:cNvPr>
          <p:cNvSpPr txBox="1">
            <a:spLocks/>
          </p:cNvSpPr>
          <p:nvPr/>
        </p:nvSpPr>
        <p:spPr>
          <a:xfrm>
            <a:off x="363920" y="809394"/>
            <a:ext cx="2554578" cy="460355"/>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en-US" altLang="zh-CN" sz="1600" b="1"/>
              <a:t>Hyperscale Data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6">
                                            <p:txEl>
                                              <p:pRg st="1" end="1"/>
                                            </p:txEl>
                                          </p:spTgt>
                                        </p:tgtEl>
                                        <p:attrNameLst>
                                          <p:attrName>style.visibility</p:attrName>
                                        </p:attrNameLst>
                                      </p:cBhvr>
                                      <p:to>
                                        <p:strVal val="visible"/>
                                      </p:to>
                                    </p:set>
                                    <p:animEffect transition="in" filter="fade">
                                      <p:cBhvr>
                                        <p:cTn id="21" dur="500"/>
                                        <p:tgtEl>
                                          <p:spTgt spid="166">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6">
                                            <p:txEl>
                                              <p:pRg st="2" end="2"/>
                                            </p:txEl>
                                          </p:spTgt>
                                        </p:tgtEl>
                                        <p:attrNameLst>
                                          <p:attrName>style.visibility</p:attrName>
                                        </p:attrNameLst>
                                      </p:cBhvr>
                                      <p:to>
                                        <p:strVal val="visible"/>
                                      </p:to>
                                    </p:set>
                                    <p:animEffect transition="in" filter="fade">
                                      <p:cBhvr>
                                        <p:cTn id="24" dur="500"/>
                                        <p:tgtEl>
                                          <p:spTgt spid="166">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6">
                                            <p:txEl>
                                              <p:pRg st="3" end="3"/>
                                            </p:txEl>
                                          </p:spTgt>
                                        </p:tgtEl>
                                        <p:attrNameLst>
                                          <p:attrName>style.visibility</p:attrName>
                                        </p:attrNameLst>
                                      </p:cBhvr>
                                      <p:to>
                                        <p:strVal val="visible"/>
                                      </p:to>
                                    </p:set>
                                    <p:animEffect transition="in" filter="fade">
                                      <p:cBhvr>
                                        <p:cTn id="27" dur="500"/>
                                        <p:tgtEl>
                                          <p:spTgt spid="166">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6">
                                            <p:txEl>
                                              <p:pRg st="4" end="4"/>
                                            </p:txEl>
                                          </p:spTgt>
                                        </p:tgtEl>
                                        <p:attrNameLst>
                                          <p:attrName>style.visibility</p:attrName>
                                        </p:attrNameLst>
                                      </p:cBhvr>
                                      <p:to>
                                        <p:strVal val="visible"/>
                                      </p:to>
                                    </p:set>
                                    <p:animEffect transition="in" filter="fade">
                                      <p:cBhvr>
                                        <p:cTn id="30" dur="500"/>
                                        <p:tgtEl>
                                          <p:spTgt spid="166">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6">
                                            <p:txEl>
                                              <p:pRg st="5" end="5"/>
                                            </p:txEl>
                                          </p:spTgt>
                                        </p:tgtEl>
                                        <p:attrNameLst>
                                          <p:attrName>style.visibility</p:attrName>
                                        </p:attrNameLst>
                                      </p:cBhvr>
                                      <p:to>
                                        <p:strVal val="visible"/>
                                      </p:to>
                                    </p:set>
                                    <p:animEffect transition="in" filter="fade">
                                      <p:cBhvr>
                                        <p:cTn id="33" dur="500"/>
                                        <p:tgtEl>
                                          <p:spTgt spid="166">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8"/>
                                        </p:tgtEl>
                                        <p:attrNameLst>
                                          <p:attrName>style.visibility</p:attrName>
                                        </p:attrNameLst>
                                      </p:cBhvr>
                                      <p:to>
                                        <p:strVal val="visible"/>
                                      </p:to>
                                    </p:set>
                                    <p:animEffect transition="in" filter="fade">
                                      <p:cBhvr>
                                        <p:cTn id="36" dur="500"/>
                                        <p:tgtEl>
                                          <p:spTgt spid="16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uiExpand="1" build="p"/>
      <p:bldP spid="2" grpId="0"/>
      <p:bldP spid="3"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311700" y="122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Summary &amp; Conclusion</a:t>
            </a:r>
            <a:endParaRPr/>
          </a:p>
        </p:txBody>
      </p:sp>
      <p:sp>
        <p:nvSpPr>
          <p:cNvPr id="190" name="Google Shape;190;p28"/>
          <p:cNvSpPr txBox="1">
            <a:spLocks noGrp="1"/>
          </p:cNvSpPr>
          <p:nvPr>
            <p:ph type="body" idx="1"/>
          </p:nvPr>
        </p:nvSpPr>
        <p:spPr>
          <a:xfrm>
            <a:off x="305400" y="907526"/>
            <a:ext cx="8838600" cy="3661049"/>
          </a:xfrm>
          <a:prstGeom prst="rect">
            <a:avLst/>
          </a:prstGeom>
        </p:spPr>
        <p:txBody>
          <a:bodyPr spcFirstLastPara="1" wrap="square" lIns="91425" tIns="91425" rIns="91425" bIns="91425" anchor="t" anchorCtr="0">
            <a:normAutofit fontScale="92500" lnSpcReduction="10000"/>
          </a:bodyPr>
          <a:lstStyle/>
          <a:p>
            <a:pPr marL="0" indent="0">
              <a:lnSpc>
                <a:spcPct val="114999"/>
              </a:lnSpc>
              <a:buNone/>
            </a:pPr>
            <a:r>
              <a:rPr lang="en-US">
                <a:solidFill>
                  <a:schemeClr val="bg2"/>
                </a:solidFill>
              </a:rPr>
              <a:t>High radix critical to reducing </a:t>
            </a:r>
            <a:r>
              <a:rPr lang="en" altLang="zh-CN" i="1">
                <a:solidFill>
                  <a:schemeClr val="bg2"/>
                </a:solidFill>
              </a:rPr>
              <a:t>latency</a:t>
            </a:r>
            <a:r>
              <a:rPr lang="en" altLang="zh-CN">
                <a:solidFill>
                  <a:schemeClr val="bg2"/>
                </a:solidFill>
              </a:rPr>
              <a:t>, </a:t>
            </a:r>
            <a:r>
              <a:rPr lang="en" altLang="zh-CN" i="1">
                <a:solidFill>
                  <a:schemeClr val="bg2"/>
                </a:solidFill>
              </a:rPr>
              <a:t>cost</a:t>
            </a:r>
            <a:r>
              <a:rPr lang="en" altLang="zh-CN">
                <a:solidFill>
                  <a:schemeClr val="bg2"/>
                </a:solidFill>
              </a:rPr>
              <a:t>, </a:t>
            </a:r>
            <a:r>
              <a:rPr lang="en" altLang="zh-CN" i="1">
                <a:solidFill>
                  <a:schemeClr val="bg2"/>
                </a:solidFill>
              </a:rPr>
              <a:t>power</a:t>
            </a:r>
            <a:r>
              <a:rPr lang="en" altLang="zh-CN">
                <a:solidFill>
                  <a:schemeClr val="bg2"/>
                </a:solidFill>
              </a:rPr>
              <a:t>, and </a:t>
            </a:r>
            <a:r>
              <a:rPr lang="en" altLang="zh-CN" i="1">
                <a:solidFill>
                  <a:schemeClr val="bg2"/>
                </a:solidFill>
              </a:rPr>
              <a:t>volume</a:t>
            </a:r>
            <a:r>
              <a:rPr lang="en" altLang="zh-CN">
                <a:solidFill>
                  <a:schemeClr val="bg2"/>
                </a:solidFill>
              </a:rPr>
              <a:t>, and improving </a:t>
            </a:r>
            <a:r>
              <a:rPr lang="en" altLang="zh-CN" i="1">
                <a:solidFill>
                  <a:schemeClr val="bg2"/>
                </a:solidFill>
              </a:rPr>
              <a:t>scale</a:t>
            </a:r>
            <a:endParaRPr lang="en-US" i="1">
              <a:solidFill>
                <a:schemeClr val="bg2"/>
              </a:solidFill>
            </a:endParaRPr>
          </a:p>
          <a:p>
            <a:pPr marL="0" indent="0">
              <a:lnSpc>
                <a:spcPct val="114999"/>
              </a:lnSpc>
              <a:buNone/>
            </a:pPr>
            <a:endParaRPr lang="en-US" altLang="zh-CN" sz="1800" b="0" i="0" u="none" strike="noStrike">
              <a:solidFill>
                <a:schemeClr val="bg2"/>
              </a:solidFill>
              <a:effectLst/>
              <a:latin typeface="Arial" panose="020B0604020202020204" pitchFamily="34" charset="0"/>
            </a:endParaRPr>
          </a:p>
          <a:p>
            <a:pPr marL="0" indent="0">
              <a:lnSpc>
                <a:spcPct val="114999"/>
              </a:lnSpc>
              <a:buNone/>
            </a:pPr>
            <a:r>
              <a:rPr lang="en-US" altLang="zh-CN" sz="1800" b="0" i="0" u="none" strike="noStrike">
                <a:solidFill>
                  <a:schemeClr val="bg2"/>
                </a:solidFill>
                <a:effectLst/>
                <a:latin typeface="Arial" panose="020B0604020202020204" pitchFamily="34" charset="0"/>
              </a:rPr>
              <a:t>Radix </a:t>
            </a:r>
            <a:r>
              <a:rPr lang="en-US" altLang="zh-CN" sz="1800">
                <a:solidFill>
                  <a:schemeClr val="bg2"/>
                </a:solidFill>
                <a:latin typeface="Arial" panose="020B0604020202020204" pitchFamily="34" charset="0"/>
              </a:rPr>
              <a:t>scaling extremely slow, </a:t>
            </a:r>
            <a:r>
              <a:rPr lang="en-US" altLang="zh-CN" sz="1800">
                <a:solidFill>
                  <a:srgbClr val="C00000"/>
                </a:solidFill>
                <a:latin typeface="Arial" panose="020B0604020202020204" pitchFamily="34" charset="0"/>
              </a:rPr>
              <a:t>radical solutions </a:t>
            </a:r>
            <a:r>
              <a:rPr lang="en-US" altLang="zh-CN" sz="1800">
                <a:solidFill>
                  <a:schemeClr val="bg2"/>
                </a:solidFill>
                <a:latin typeface="Arial" panose="020B0604020202020204" pitchFamily="34" charset="0"/>
              </a:rPr>
              <a:t>needed for significant increase</a:t>
            </a:r>
          </a:p>
          <a:p>
            <a:pPr marL="0" indent="0">
              <a:lnSpc>
                <a:spcPct val="114999"/>
              </a:lnSpc>
              <a:buNone/>
            </a:pPr>
            <a:endParaRPr lang="en">
              <a:solidFill>
                <a:schemeClr val="bg2"/>
              </a:solidFill>
            </a:endParaRPr>
          </a:p>
          <a:p>
            <a:pPr marL="0" indent="0">
              <a:lnSpc>
                <a:spcPct val="114999"/>
              </a:lnSpc>
              <a:buNone/>
            </a:pPr>
            <a:r>
              <a:rPr lang="en">
                <a:solidFill>
                  <a:schemeClr val="bg2"/>
                </a:solidFill>
              </a:rPr>
              <a:t>Our solution: </a:t>
            </a:r>
            <a:r>
              <a:rPr lang="en" b="1">
                <a:solidFill>
                  <a:schemeClr val="bg2"/>
                </a:solidFill>
              </a:rPr>
              <a:t>A </a:t>
            </a:r>
            <a:r>
              <a:rPr lang="en" b="1" err="1">
                <a:solidFill>
                  <a:schemeClr val="bg2"/>
                </a:solidFill>
              </a:rPr>
              <a:t>waferscale</a:t>
            </a:r>
            <a:r>
              <a:rPr lang="en" b="1">
                <a:solidFill>
                  <a:schemeClr val="bg2"/>
                </a:solidFill>
              </a:rPr>
              <a:t> network switch</a:t>
            </a:r>
            <a:r>
              <a:rPr lang="en">
                <a:solidFill>
                  <a:schemeClr val="bg2"/>
                </a:solidFill>
              </a:rPr>
              <a:t>. Promises </a:t>
            </a:r>
            <a:r>
              <a:rPr lang="en">
                <a:solidFill>
                  <a:srgbClr val="00B050"/>
                </a:solidFill>
              </a:rPr>
              <a:t>32x</a:t>
            </a:r>
            <a:r>
              <a:rPr lang="en">
                <a:solidFill>
                  <a:schemeClr val="bg2"/>
                </a:solidFill>
              </a:rPr>
              <a:t> higher radix.</a:t>
            </a:r>
            <a:endParaRPr>
              <a:solidFill>
                <a:schemeClr val="bg2"/>
              </a:solidFill>
            </a:endParaRPr>
          </a:p>
          <a:p>
            <a:pPr marL="0" indent="0">
              <a:lnSpc>
                <a:spcPct val="114999"/>
              </a:lnSpc>
              <a:buNone/>
            </a:pPr>
            <a:endParaRPr lang="en">
              <a:solidFill>
                <a:schemeClr val="bg2"/>
              </a:solidFill>
            </a:endParaRPr>
          </a:p>
          <a:p>
            <a:pPr marL="0" indent="0">
              <a:lnSpc>
                <a:spcPct val="114999"/>
              </a:lnSpc>
              <a:buNone/>
            </a:pPr>
            <a:r>
              <a:rPr lang="en">
                <a:solidFill>
                  <a:schemeClr val="bg2"/>
                </a:solidFill>
              </a:rPr>
              <a:t>Achievable radix greatly limited by </a:t>
            </a:r>
            <a:r>
              <a:rPr lang="en" i="1">
                <a:solidFill>
                  <a:schemeClr val="bg2"/>
                </a:solidFill>
              </a:rPr>
              <a:t>bandwidth</a:t>
            </a:r>
            <a:r>
              <a:rPr lang="en">
                <a:solidFill>
                  <a:schemeClr val="bg2"/>
                </a:solidFill>
              </a:rPr>
              <a:t> and </a:t>
            </a:r>
            <a:r>
              <a:rPr lang="en" i="1">
                <a:solidFill>
                  <a:schemeClr val="bg2"/>
                </a:solidFill>
              </a:rPr>
              <a:t>power</a:t>
            </a:r>
            <a:r>
              <a:rPr lang="en">
                <a:solidFill>
                  <a:schemeClr val="bg2"/>
                </a:solidFill>
              </a:rPr>
              <a:t> concerns</a:t>
            </a:r>
          </a:p>
          <a:p>
            <a:pPr marL="0" indent="0">
              <a:lnSpc>
                <a:spcPct val="114999"/>
              </a:lnSpc>
              <a:buNone/>
            </a:pPr>
            <a:endParaRPr lang="en">
              <a:solidFill>
                <a:schemeClr val="bg2"/>
              </a:solidFill>
            </a:endParaRPr>
          </a:p>
          <a:p>
            <a:pPr marL="0" indent="0">
              <a:lnSpc>
                <a:spcPct val="114999"/>
              </a:lnSpc>
              <a:buNone/>
            </a:pPr>
            <a:r>
              <a:rPr lang="en">
                <a:solidFill>
                  <a:schemeClr val="bg2"/>
                </a:solidFill>
              </a:rPr>
              <a:t>Optimizations such as </a:t>
            </a:r>
            <a:r>
              <a:rPr lang="en" b="1">
                <a:solidFill>
                  <a:schemeClr val="bg2"/>
                </a:solidFill>
              </a:rPr>
              <a:t>deradixing</a:t>
            </a:r>
            <a:r>
              <a:rPr lang="en">
                <a:solidFill>
                  <a:schemeClr val="bg2"/>
                </a:solidFill>
              </a:rPr>
              <a:t> and </a:t>
            </a:r>
            <a:r>
              <a:rPr lang="en" b="1">
                <a:solidFill>
                  <a:schemeClr val="bg2"/>
                </a:solidFill>
              </a:rPr>
              <a:t>heterogeneity</a:t>
            </a:r>
            <a:r>
              <a:rPr lang="en">
                <a:solidFill>
                  <a:schemeClr val="bg2"/>
                </a:solidFill>
              </a:rPr>
              <a:t> can alleviate these concerns</a:t>
            </a:r>
          </a:p>
          <a:p>
            <a:pPr marL="742950" lvl="1" indent="-285750">
              <a:lnSpc>
                <a:spcPct val="114999"/>
              </a:lnSpc>
              <a:buFont typeface="Wingdings" pitchFamily="2" charset="2"/>
              <a:buChar char="l"/>
            </a:pPr>
            <a:r>
              <a:rPr lang="en" sz="1600">
                <a:solidFill>
                  <a:schemeClr val="bg2"/>
                </a:solidFill>
              </a:rPr>
              <a:t>Can enable a radix-</a:t>
            </a:r>
            <a:r>
              <a:rPr lang="en" sz="1600" i="1">
                <a:solidFill>
                  <a:srgbClr val="00B050"/>
                </a:solidFill>
              </a:rPr>
              <a:t>8192</a:t>
            </a:r>
            <a:r>
              <a:rPr lang="en" sz="1600">
                <a:solidFill>
                  <a:schemeClr val="bg2"/>
                </a:solidFill>
              </a:rPr>
              <a:t>@</a:t>
            </a:r>
            <a:r>
              <a:rPr lang="en" sz="1600" i="1">
                <a:solidFill>
                  <a:srgbClr val="00B050"/>
                </a:solidFill>
              </a:rPr>
              <a:t>200</a:t>
            </a:r>
            <a:r>
              <a:rPr lang="en" sz="1600">
                <a:solidFill>
                  <a:schemeClr val="bg2"/>
                </a:solidFill>
              </a:rPr>
              <a:t>Gbps </a:t>
            </a:r>
            <a:r>
              <a:rPr lang="en" sz="1600" err="1">
                <a:solidFill>
                  <a:schemeClr val="bg2"/>
                </a:solidFill>
              </a:rPr>
              <a:t>waferscale</a:t>
            </a:r>
            <a:r>
              <a:rPr lang="en" sz="1600">
                <a:solidFill>
                  <a:schemeClr val="bg2"/>
                </a:solidFill>
              </a:rPr>
              <a:t> network switch</a:t>
            </a:r>
          </a:p>
          <a:p>
            <a:pPr marL="742950" lvl="1" indent="-285750">
              <a:lnSpc>
                <a:spcPct val="114999"/>
              </a:lnSpc>
              <a:buFont typeface="Wingdings" pitchFamily="2" charset="2"/>
              <a:buChar char="l"/>
            </a:pPr>
            <a:r>
              <a:rPr lang="en" sz="1600">
                <a:solidFill>
                  <a:schemeClr val="bg2"/>
                </a:solidFill>
              </a:rPr>
              <a:t>Novel use cases such as </a:t>
            </a:r>
            <a:r>
              <a:rPr lang="en" sz="1600" u="sng">
                <a:solidFill>
                  <a:schemeClr val="bg2"/>
                </a:solidFill>
              </a:rPr>
              <a:t>single switch/low cost data centers</a:t>
            </a:r>
            <a:r>
              <a:rPr lang="en" sz="1600">
                <a:solidFill>
                  <a:schemeClr val="bg2"/>
                </a:solidFill>
              </a:rPr>
              <a:t>, </a:t>
            </a:r>
            <a:r>
              <a:rPr lang="en" sz="1600" u="sng">
                <a:solidFill>
                  <a:schemeClr val="bg2"/>
                </a:solidFill>
              </a:rPr>
              <a:t>massive singular GPUs</a:t>
            </a:r>
          </a:p>
          <a:p>
            <a:pPr marL="0" indent="0">
              <a:lnSpc>
                <a:spcPct val="114999"/>
              </a:lnSpc>
              <a:buNone/>
            </a:pPr>
            <a:endParaRPr lang="en">
              <a:solidFill>
                <a:srgbClr val="C00000"/>
              </a:solidFill>
            </a:endParaRPr>
          </a:p>
          <a:p>
            <a:pPr marL="0" indent="0">
              <a:lnSpc>
                <a:spcPct val="114999"/>
              </a:lnSpc>
              <a:buNone/>
            </a:pPr>
            <a:r>
              <a:rPr lang="en" b="1">
                <a:solidFill>
                  <a:srgbClr val="C00000"/>
                </a:solidFill>
              </a:rPr>
              <a:t>A ripe and fruitful area of research!</a:t>
            </a:r>
          </a:p>
          <a:p>
            <a:pPr marL="0" lvl="0" indent="0" algn="l" rtl="0">
              <a:spcBef>
                <a:spcPts val="1200"/>
              </a:spcBef>
              <a:spcAft>
                <a:spcPts val="1200"/>
              </a:spcAft>
              <a:buNone/>
            </a:pPr>
            <a:endParaRPr>
              <a:solidFill>
                <a:schemeClr val="bg2"/>
              </a:solidFill>
            </a:endParaRPr>
          </a:p>
        </p:txBody>
      </p:sp>
      <p:cxnSp>
        <p:nvCxnSpPr>
          <p:cNvPr id="191" name="Google Shape;191;p28"/>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sp>
        <p:nvSpPr>
          <p:cNvPr id="2" name="灯片编号占位符 1">
            <a:extLst>
              <a:ext uri="{FF2B5EF4-FFF2-40B4-BE49-F238E27FC236}">
                <a16:creationId xmlns:a16="http://schemas.microsoft.com/office/drawing/2014/main" id="{7BA435E6-7325-28E1-B12A-989CD6A3C3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Effect transition="in" filter="fade">
                                      <p:cBhvr>
                                        <p:cTn id="7" dur="500"/>
                                        <p:tgtEl>
                                          <p:spTgt spid="1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0">
                                            <p:txEl>
                                              <p:pRg st="2" end="2"/>
                                            </p:txEl>
                                          </p:spTgt>
                                        </p:tgtEl>
                                        <p:attrNameLst>
                                          <p:attrName>style.visibility</p:attrName>
                                        </p:attrNameLst>
                                      </p:cBhvr>
                                      <p:to>
                                        <p:strVal val="visible"/>
                                      </p:to>
                                    </p:set>
                                    <p:animEffect transition="in" filter="fade">
                                      <p:cBhvr>
                                        <p:cTn id="12" dur="500"/>
                                        <p:tgtEl>
                                          <p:spTgt spid="1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
                                            <p:txEl>
                                              <p:pRg st="4" end="4"/>
                                            </p:txEl>
                                          </p:spTgt>
                                        </p:tgtEl>
                                        <p:attrNameLst>
                                          <p:attrName>style.visibility</p:attrName>
                                        </p:attrNameLst>
                                      </p:cBhvr>
                                      <p:to>
                                        <p:strVal val="visible"/>
                                      </p:to>
                                    </p:set>
                                    <p:animEffect transition="in" filter="fade">
                                      <p:cBhvr>
                                        <p:cTn id="17" dur="500"/>
                                        <p:tgtEl>
                                          <p:spTgt spid="19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xEl>
                                              <p:pRg st="6" end="6"/>
                                            </p:txEl>
                                          </p:spTgt>
                                        </p:tgtEl>
                                        <p:attrNameLst>
                                          <p:attrName>style.visibility</p:attrName>
                                        </p:attrNameLst>
                                      </p:cBhvr>
                                      <p:to>
                                        <p:strVal val="visible"/>
                                      </p:to>
                                    </p:set>
                                    <p:animEffect transition="in" filter="fade">
                                      <p:cBhvr>
                                        <p:cTn id="22" dur="500"/>
                                        <p:tgtEl>
                                          <p:spTgt spid="19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0">
                                            <p:txEl>
                                              <p:pRg st="8" end="8"/>
                                            </p:txEl>
                                          </p:spTgt>
                                        </p:tgtEl>
                                        <p:attrNameLst>
                                          <p:attrName>style.visibility</p:attrName>
                                        </p:attrNameLst>
                                      </p:cBhvr>
                                      <p:to>
                                        <p:strVal val="visible"/>
                                      </p:to>
                                    </p:set>
                                    <p:animEffect transition="in" filter="fade">
                                      <p:cBhvr>
                                        <p:cTn id="27" dur="500"/>
                                        <p:tgtEl>
                                          <p:spTgt spid="19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0">
                                            <p:txEl>
                                              <p:pRg st="9" end="9"/>
                                            </p:txEl>
                                          </p:spTgt>
                                        </p:tgtEl>
                                        <p:attrNameLst>
                                          <p:attrName>style.visibility</p:attrName>
                                        </p:attrNameLst>
                                      </p:cBhvr>
                                      <p:to>
                                        <p:strVal val="visible"/>
                                      </p:to>
                                    </p:set>
                                    <p:animEffect transition="in" filter="fade">
                                      <p:cBhvr>
                                        <p:cTn id="32" dur="500"/>
                                        <p:tgtEl>
                                          <p:spTgt spid="190">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0">
                                            <p:txEl>
                                              <p:pRg st="10" end="10"/>
                                            </p:txEl>
                                          </p:spTgt>
                                        </p:tgtEl>
                                        <p:attrNameLst>
                                          <p:attrName>style.visibility</p:attrName>
                                        </p:attrNameLst>
                                      </p:cBhvr>
                                      <p:to>
                                        <p:strVal val="visible"/>
                                      </p:to>
                                    </p:set>
                                    <p:animEffect transition="in" filter="fade">
                                      <p:cBhvr>
                                        <p:cTn id="37" dur="500"/>
                                        <p:tgtEl>
                                          <p:spTgt spid="190">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0">
                                            <p:txEl>
                                              <p:pRg st="12" end="12"/>
                                            </p:txEl>
                                          </p:spTgt>
                                        </p:tgtEl>
                                        <p:attrNameLst>
                                          <p:attrName>style.visibility</p:attrName>
                                        </p:attrNameLst>
                                      </p:cBhvr>
                                      <p:to>
                                        <p:strVal val="visible"/>
                                      </p:to>
                                    </p:set>
                                    <p:animEffect transition="in" filter="fade">
                                      <p:cBhvr>
                                        <p:cTn id="42" dur="500"/>
                                        <p:tgtEl>
                                          <p:spTgt spid="19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11700" y="122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System Architecture</a:t>
            </a:r>
            <a:endParaRPr/>
          </a:p>
        </p:txBody>
      </p:sp>
      <p:sp>
        <p:nvSpPr>
          <p:cNvPr id="158" name="Google Shape;158;p24"/>
          <p:cNvSpPr txBox="1">
            <a:spLocks noGrp="1"/>
          </p:cNvSpPr>
          <p:nvPr>
            <p:ph type="body" idx="1"/>
          </p:nvPr>
        </p:nvSpPr>
        <p:spPr>
          <a:xfrm>
            <a:off x="311700" y="999175"/>
            <a:ext cx="8520600" cy="356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cxnSp>
        <p:nvCxnSpPr>
          <p:cNvPr id="159" name="Google Shape;159;p24"/>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pic>
        <p:nvPicPr>
          <p:cNvPr id="160" name="Google Shape;160;p24"/>
          <p:cNvPicPr preferRelativeResize="0"/>
          <p:nvPr/>
        </p:nvPicPr>
        <p:blipFill>
          <a:blip r:embed="rId3">
            <a:alphaModFix/>
          </a:blip>
          <a:stretch>
            <a:fillRect/>
          </a:stretch>
        </p:blipFill>
        <p:spPr>
          <a:xfrm>
            <a:off x="305400" y="999175"/>
            <a:ext cx="8533202" cy="3870783"/>
          </a:xfrm>
          <a:prstGeom prst="rect">
            <a:avLst/>
          </a:prstGeom>
          <a:noFill/>
          <a:ln>
            <a:noFill/>
          </a:ln>
        </p:spPr>
      </p:pic>
      <p:sp>
        <p:nvSpPr>
          <p:cNvPr id="2" name="灯片编号占位符 1">
            <a:extLst>
              <a:ext uri="{FF2B5EF4-FFF2-40B4-BE49-F238E27FC236}">
                <a16:creationId xmlns:a16="http://schemas.microsoft.com/office/drawing/2014/main" id="{F2159641-4E4A-B7F3-9B2D-37ADC16F08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71610" y="87551"/>
            <a:ext cx="9287219"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Power and Cooling Challenges May Also Limit A</a:t>
            </a:r>
            <a:r>
              <a:rPr lang="en-US" altLang="zh-CN"/>
              <a:t>chievable Radix</a:t>
            </a:r>
            <a:endParaRPr lang="en-US"/>
          </a:p>
        </p:txBody>
      </p:sp>
      <p:sp>
        <p:nvSpPr>
          <p:cNvPr id="131" name="Google Shape;131;p21"/>
          <p:cNvSpPr txBox="1">
            <a:spLocks noGrp="1"/>
          </p:cNvSpPr>
          <p:nvPr>
            <p:ph type="body" idx="1"/>
          </p:nvPr>
        </p:nvSpPr>
        <p:spPr>
          <a:xfrm>
            <a:off x="311700" y="999175"/>
            <a:ext cx="8520600" cy="356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Handle power and cooling at </a:t>
            </a:r>
            <a:r>
              <a:rPr lang="en">
                <a:solidFill>
                  <a:srgbClr val="C00000"/>
                </a:solidFill>
              </a:rPr>
              <a:t>63 kW</a:t>
            </a:r>
            <a:r>
              <a:rPr lang="en"/>
              <a:t>?</a:t>
            </a:r>
            <a:endParaRPr/>
          </a:p>
        </p:txBody>
      </p:sp>
      <p:cxnSp>
        <p:nvCxnSpPr>
          <p:cNvPr id="132" name="Google Shape;132;p21"/>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grpSp>
        <p:nvGrpSpPr>
          <p:cNvPr id="24" name="组合 23">
            <a:extLst>
              <a:ext uri="{FF2B5EF4-FFF2-40B4-BE49-F238E27FC236}">
                <a16:creationId xmlns:a16="http://schemas.microsoft.com/office/drawing/2014/main" id="{97F029A0-6757-5A1E-B18B-06DC2136A5DA}"/>
              </a:ext>
            </a:extLst>
          </p:cNvPr>
          <p:cNvGrpSpPr/>
          <p:nvPr/>
        </p:nvGrpSpPr>
        <p:grpSpPr>
          <a:xfrm>
            <a:off x="2467005" y="1453899"/>
            <a:ext cx="4454174" cy="3340625"/>
            <a:chOff x="2467005" y="1453899"/>
            <a:chExt cx="4454174" cy="3340625"/>
          </a:xfrm>
        </p:grpSpPr>
        <p:pic>
          <p:nvPicPr>
            <p:cNvPr id="133" name="Google Shape;133;p21"/>
            <p:cNvPicPr preferRelativeResize="0"/>
            <p:nvPr/>
          </p:nvPicPr>
          <p:blipFill>
            <a:blip r:embed="rId3">
              <a:alphaModFix/>
            </a:blip>
            <a:stretch>
              <a:fillRect/>
            </a:stretch>
          </p:blipFill>
          <p:spPr>
            <a:xfrm>
              <a:off x="2467005" y="1453899"/>
              <a:ext cx="4454174" cy="3340625"/>
            </a:xfrm>
            <a:prstGeom prst="rect">
              <a:avLst/>
            </a:prstGeom>
            <a:noFill/>
            <a:ln>
              <a:noFill/>
            </a:ln>
          </p:spPr>
        </p:pic>
        <p:sp>
          <p:nvSpPr>
            <p:cNvPr id="3" name="文本框 2">
              <a:extLst>
                <a:ext uri="{FF2B5EF4-FFF2-40B4-BE49-F238E27FC236}">
                  <a16:creationId xmlns:a16="http://schemas.microsoft.com/office/drawing/2014/main" id="{66F8C49A-7396-040C-A94F-F3056A4974DE}"/>
                </a:ext>
              </a:extLst>
            </p:cNvPr>
            <p:cNvSpPr txBox="1"/>
            <p:nvPr/>
          </p:nvSpPr>
          <p:spPr>
            <a:xfrm>
              <a:off x="5638800" y="1790700"/>
              <a:ext cx="579120" cy="261610"/>
            </a:xfrm>
            <a:prstGeom prst="rect">
              <a:avLst/>
            </a:prstGeom>
            <a:noFill/>
          </p:spPr>
          <p:txBody>
            <a:bodyPr wrap="square" rtlCol="0">
              <a:spAutoFit/>
            </a:bodyPr>
            <a:lstStyle/>
            <a:p>
              <a:r>
                <a:rPr lang="en-US" altLang="zh-CN" sz="1050"/>
                <a:t>8192</a:t>
              </a:r>
              <a:endParaRPr lang="zh-CN" altLang="en-US"/>
            </a:p>
          </p:txBody>
        </p:sp>
        <p:sp>
          <p:nvSpPr>
            <p:cNvPr id="4" name="文本框 3">
              <a:extLst>
                <a:ext uri="{FF2B5EF4-FFF2-40B4-BE49-F238E27FC236}">
                  <a16:creationId xmlns:a16="http://schemas.microsoft.com/office/drawing/2014/main" id="{B90AD56F-A561-572C-C811-FABD951AB0CE}"/>
                </a:ext>
              </a:extLst>
            </p:cNvPr>
            <p:cNvSpPr txBox="1"/>
            <p:nvPr/>
          </p:nvSpPr>
          <p:spPr>
            <a:xfrm>
              <a:off x="4511040" y="3063240"/>
              <a:ext cx="579120" cy="261610"/>
            </a:xfrm>
            <a:prstGeom prst="rect">
              <a:avLst/>
            </a:prstGeom>
            <a:noFill/>
          </p:spPr>
          <p:txBody>
            <a:bodyPr wrap="square" rtlCol="0">
              <a:spAutoFit/>
            </a:bodyPr>
            <a:lstStyle/>
            <a:p>
              <a:r>
                <a:rPr lang="en-US" altLang="zh-CN" sz="1050"/>
                <a:t>4096</a:t>
              </a:r>
              <a:endParaRPr lang="zh-CN" altLang="en-US"/>
            </a:p>
          </p:txBody>
        </p:sp>
        <p:sp>
          <p:nvSpPr>
            <p:cNvPr id="5" name="文本框 4">
              <a:extLst>
                <a:ext uri="{FF2B5EF4-FFF2-40B4-BE49-F238E27FC236}">
                  <a16:creationId xmlns:a16="http://schemas.microsoft.com/office/drawing/2014/main" id="{CE0F84E4-3674-74DF-BFA2-6D5BEA5CDA15}"/>
                </a:ext>
              </a:extLst>
            </p:cNvPr>
            <p:cNvSpPr txBox="1"/>
            <p:nvPr/>
          </p:nvSpPr>
          <p:spPr>
            <a:xfrm>
              <a:off x="3375660" y="3939540"/>
              <a:ext cx="579120" cy="261610"/>
            </a:xfrm>
            <a:prstGeom prst="rect">
              <a:avLst/>
            </a:prstGeom>
            <a:noFill/>
          </p:spPr>
          <p:txBody>
            <a:bodyPr wrap="square" rtlCol="0">
              <a:spAutoFit/>
            </a:bodyPr>
            <a:lstStyle/>
            <a:p>
              <a:r>
                <a:rPr lang="en-US" altLang="zh-CN" sz="1050"/>
                <a:t>1024</a:t>
              </a:r>
              <a:endParaRPr lang="zh-CN" altLang="en-US"/>
            </a:p>
          </p:txBody>
        </p:sp>
        <p:sp>
          <p:nvSpPr>
            <p:cNvPr id="6" name="文本框 5">
              <a:extLst>
                <a:ext uri="{FF2B5EF4-FFF2-40B4-BE49-F238E27FC236}">
                  <a16:creationId xmlns:a16="http://schemas.microsoft.com/office/drawing/2014/main" id="{877E040E-D970-6CCE-33DA-ED6ED489647E}"/>
                </a:ext>
              </a:extLst>
            </p:cNvPr>
            <p:cNvSpPr txBox="1"/>
            <p:nvPr/>
          </p:nvSpPr>
          <p:spPr>
            <a:xfrm>
              <a:off x="3108960" y="4048750"/>
              <a:ext cx="579120" cy="261610"/>
            </a:xfrm>
            <a:prstGeom prst="rect">
              <a:avLst/>
            </a:prstGeom>
            <a:noFill/>
          </p:spPr>
          <p:txBody>
            <a:bodyPr wrap="square" rtlCol="0">
              <a:spAutoFit/>
            </a:bodyPr>
            <a:lstStyle/>
            <a:p>
              <a:r>
                <a:rPr lang="en-US" altLang="zh-CN" sz="1050"/>
                <a:t>512</a:t>
              </a:r>
              <a:endParaRPr lang="zh-CN" altLang="en-US"/>
            </a:p>
          </p:txBody>
        </p:sp>
        <p:sp>
          <p:nvSpPr>
            <p:cNvPr id="7" name="文本框 6">
              <a:extLst>
                <a:ext uri="{FF2B5EF4-FFF2-40B4-BE49-F238E27FC236}">
                  <a16:creationId xmlns:a16="http://schemas.microsoft.com/office/drawing/2014/main" id="{E7C8249A-EA64-1BC9-DED3-7AE795C22670}"/>
                </a:ext>
              </a:extLst>
            </p:cNvPr>
            <p:cNvSpPr txBox="1"/>
            <p:nvPr/>
          </p:nvSpPr>
          <p:spPr>
            <a:xfrm>
              <a:off x="3712815" y="4071178"/>
              <a:ext cx="579120" cy="261610"/>
            </a:xfrm>
            <a:prstGeom prst="rect">
              <a:avLst/>
            </a:prstGeom>
            <a:noFill/>
          </p:spPr>
          <p:txBody>
            <a:bodyPr wrap="square" rtlCol="0">
              <a:spAutoFit/>
            </a:bodyPr>
            <a:lstStyle/>
            <a:p>
              <a:r>
                <a:rPr lang="en-US" altLang="zh-CN" sz="1050"/>
                <a:t>512</a:t>
              </a:r>
              <a:endParaRPr lang="zh-CN" altLang="en-US"/>
            </a:p>
          </p:txBody>
        </p:sp>
        <p:sp>
          <p:nvSpPr>
            <p:cNvPr id="8" name="文本框 7">
              <a:extLst>
                <a:ext uri="{FF2B5EF4-FFF2-40B4-BE49-F238E27FC236}">
                  <a16:creationId xmlns:a16="http://schemas.microsoft.com/office/drawing/2014/main" id="{2214FA3D-6943-A9F2-9E8A-DC527EE9D157}"/>
                </a:ext>
              </a:extLst>
            </p:cNvPr>
            <p:cNvSpPr txBox="1"/>
            <p:nvPr/>
          </p:nvSpPr>
          <p:spPr>
            <a:xfrm>
              <a:off x="4267202" y="4071178"/>
              <a:ext cx="579120" cy="261610"/>
            </a:xfrm>
            <a:prstGeom prst="rect">
              <a:avLst/>
            </a:prstGeom>
            <a:noFill/>
          </p:spPr>
          <p:txBody>
            <a:bodyPr wrap="square" rtlCol="0">
              <a:spAutoFit/>
            </a:bodyPr>
            <a:lstStyle/>
            <a:p>
              <a:r>
                <a:rPr lang="en-US" altLang="zh-CN" sz="1050"/>
                <a:t>512</a:t>
              </a:r>
              <a:endParaRPr lang="zh-CN" altLang="en-US"/>
            </a:p>
          </p:txBody>
        </p:sp>
        <p:sp>
          <p:nvSpPr>
            <p:cNvPr id="9" name="文本框 8">
              <a:extLst>
                <a:ext uri="{FF2B5EF4-FFF2-40B4-BE49-F238E27FC236}">
                  <a16:creationId xmlns:a16="http://schemas.microsoft.com/office/drawing/2014/main" id="{EFE01597-84F6-A5B1-C626-BF872F38B47D}"/>
                </a:ext>
              </a:extLst>
            </p:cNvPr>
            <p:cNvSpPr txBox="1"/>
            <p:nvPr/>
          </p:nvSpPr>
          <p:spPr>
            <a:xfrm>
              <a:off x="5397838" y="4048750"/>
              <a:ext cx="579120" cy="261610"/>
            </a:xfrm>
            <a:prstGeom prst="rect">
              <a:avLst/>
            </a:prstGeom>
            <a:noFill/>
          </p:spPr>
          <p:txBody>
            <a:bodyPr wrap="square" rtlCol="0">
              <a:spAutoFit/>
            </a:bodyPr>
            <a:lstStyle/>
            <a:p>
              <a:r>
                <a:rPr lang="en-US" altLang="zh-CN" sz="1050"/>
                <a:t>512</a:t>
              </a:r>
              <a:endParaRPr lang="zh-CN" altLang="en-US"/>
            </a:p>
          </p:txBody>
        </p:sp>
        <p:sp>
          <p:nvSpPr>
            <p:cNvPr id="11" name="文本框 10">
              <a:extLst>
                <a:ext uri="{FF2B5EF4-FFF2-40B4-BE49-F238E27FC236}">
                  <a16:creationId xmlns:a16="http://schemas.microsoft.com/office/drawing/2014/main" id="{E838244F-877D-3DE4-C9F8-75630914B1AB}"/>
                </a:ext>
              </a:extLst>
            </p:cNvPr>
            <p:cNvSpPr txBox="1"/>
            <p:nvPr/>
          </p:nvSpPr>
          <p:spPr>
            <a:xfrm>
              <a:off x="5961718" y="3543361"/>
              <a:ext cx="579120" cy="261610"/>
            </a:xfrm>
            <a:prstGeom prst="rect">
              <a:avLst/>
            </a:prstGeom>
            <a:noFill/>
          </p:spPr>
          <p:txBody>
            <a:bodyPr wrap="square" rtlCol="0">
              <a:spAutoFit/>
            </a:bodyPr>
            <a:lstStyle/>
            <a:p>
              <a:r>
                <a:rPr lang="en-US" altLang="zh-CN" sz="1050"/>
                <a:t>2048</a:t>
              </a:r>
              <a:endParaRPr lang="zh-CN" altLang="en-US"/>
            </a:p>
          </p:txBody>
        </p:sp>
        <p:sp>
          <p:nvSpPr>
            <p:cNvPr id="10" name="文本框 9">
              <a:extLst>
                <a:ext uri="{FF2B5EF4-FFF2-40B4-BE49-F238E27FC236}">
                  <a16:creationId xmlns:a16="http://schemas.microsoft.com/office/drawing/2014/main" id="{7907ADCC-9194-8AB0-7A15-5A7A042BA193}"/>
                </a:ext>
              </a:extLst>
            </p:cNvPr>
            <p:cNvSpPr txBox="1"/>
            <p:nvPr/>
          </p:nvSpPr>
          <p:spPr>
            <a:xfrm>
              <a:off x="4818718" y="3543361"/>
              <a:ext cx="579120" cy="261610"/>
            </a:xfrm>
            <a:prstGeom prst="rect">
              <a:avLst/>
            </a:prstGeom>
            <a:noFill/>
          </p:spPr>
          <p:txBody>
            <a:bodyPr wrap="square" rtlCol="0">
              <a:spAutoFit/>
            </a:bodyPr>
            <a:lstStyle/>
            <a:p>
              <a:r>
                <a:rPr lang="en-US" altLang="zh-CN" sz="1050"/>
                <a:t>2048</a:t>
              </a:r>
              <a:endParaRPr lang="zh-CN" altLang="en-US"/>
            </a:p>
          </p:txBody>
        </p:sp>
      </p:grpSp>
      <p:sp>
        <p:nvSpPr>
          <p:cNvPr id="21" name="文本框 20">
            <a:extLst>
              <a:ext uri="{FF2B5EF4-FFF2-40B4-BE49-F238E27FC236}">
                <a16:creationId xmlns:a16="http://schemas.microsoft.com/office/drawing/2014/main" id="{201373A1-87A9-50D9-BC75-F7BCB2B24E19}"/>
              </a:ext>
            </a:extLst>
          </p:cNvPr>
          <p:cNvSpPr txBox="1"/>
          <p:nvPr/>
        </p:nvSpPr>
        <p:spPr>
          <a:xfrm>
            <a:off x="3222663" y="1541792"/>
            <a:ext cx="2942858" cy="307777"/>
          </a:xfrm>
          <a:prstGeom prst="rect">
            <a:avLst/>
          </a:prstGeom>
          <a:noFill/>
        </p:spPr>
        <p:txBody>
          <a:bodyPr wrap="square" rtlCol="0">
            <a:spAutoFit/>
          </a:bodyPr>
          <a:lstStyle/>
          <a:p>
            <a:pPr algn="ctr"/>
            <a:r>
              <a:rPr lang="en-US" altLang="zh-CN">
                <a:solidFill>
                  <a:srgbClr val="0070C0"/>
                </a:solidFill>
              </a:rPr>
              <a:t>Liquid Cooling Power Budget</a:t>
            </a:r>
          </a:p>
        </p:txBody>
      </p:sp>
      <p:sp>
        <p:nvSpPr>
          <p:cNvPr id="29" name="文本框 28">
            <a:extLst>
              <a:ext uri="{FF2B5EF4-FFF2-40B4-BE49-F238E27FC236}">
                <a16:creationId xmlns:a16="http://schemas.microsoft.com/office/drawing/2014/main" id="{F931DB79-9120-6B97-D33C-1436A430B54C}"/>
              </a:ext>
            </a:extLst>
          </p:cNvPr>
          <p:cNvSpPr txBox="1"/>
          <p:nvPr/>
        </p:nvSpPr>
        <p:spPr>
          <a:xfrm>
            <a:off x="3222663" y="1530521"/>
            <a:ext cx="2942858" cy="307777"/>
          </a:xfrm>
          <a:prstGeom prst="rect">
            <a:avLst/>
          </a:prstGeom>
          <a:noFill/>
        </p:spPr>
        <p:txBody>
          <a:bodyPr wrap="square" rtlCol="0">
            <a:spAutoFit/>
          </a:bodyPr>
          <a:lstStyle/>
          <a:p>
            <a:pPr algn="ctr"/>
            <a:r>
              <a:rPr lang="en-US" altLang="zh-CN">
                <a:solidFill>
                  <a:srgbClr val="0070C0"/>
                </a:solidFill>
              </a:rPr>
              <a:t>Air Cooling Power Budget</a:t>
            </a:r>
          </a:p>
        </p:txBody>
      </p:sp>
      <p:cxnSp>
        <p:nvCxnSpPr>
          <p:cNvPr id="12" name="直接连接符 11">
            <a:extLst>
              <a:ext uri="{FF2B5EF4-FFF2-40B4-BE49-F238E27FC236}">
                <a16:creationId xmlns:a16="http://schemas.microsoft.com/office/drawing/2014/main" id="{5C610A6E-DE68-D90F-0ED6-0C6D1F23625B}"/>
              </a:ext>
            </a:extLst>
          </p:cNvPr>
          <p:cNvCxnSpPr/>
          <p:nvPr/>
        </p:nvCxnSpPr>
        <p:spPr>
          <a:xfrm>
            <a:off x="5343061" y="2629756"/>
            <a:ext cx="114300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EADEA80-E46E-F738-7748-0A34C97FA81B}"/>
              </a:ext>
            </a:extLst>
          </p:cNvPr>
          <p:cNvCxnSpPr/>
          <p:nvPr/>
        </p:nvCxnSpPr>
        <p:spPr>
          <a:xfrm>
            <a:off x="4200061" y="3662360"/>
            <a:ext cx="114300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5236C491-A973-B039-3C83-79D24B57FA9B}"/>
              </a:ext>
            </a:extLst>
          </p:cNvPr>
          <p:cNvCxnSpPr>
            <a:cxnSpLocks/>
          </p:cNvCxnSpPr>
          <p:nvPr/>
        </p:nvCxnSpPr>
        <p:spPr>
          <a:xfrm>
            <a:off x="3042775" y="4197710"/>
            <a:ext cx="114300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DE910865-466C-4689-20DE-12448C0DA9D3}"/>
              </a:ext>
            </a:extLst>
          </p:cNvPr>
          <p:cNvCxnSpPr/>
          <p:nvPr/>
        </p:nvCxnSpPr>
        <p:spPr>
          <a:xfrm>
            <a:off x="3042775" y="4331403"/>
            <a:ext cx="114300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0F37CCB1-E4BA-6D1A-9DE9-B53A85B36511}"/>
              </a:ext>
            </a:extLst>
          </p:cNvPr>
          <p:cNvCxnSpPr/>
          <p:nvPr/>
        </p:nvCxnSpPr>
        <p:spPr>
          <a:xfrm>
            <a:off x="4200061" y="4047510"/>
            <a:ext cx="114300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808D765C-B215-DFB0-DB44-E0FE5C119D03}"/>
              </a:ext>
            </a:extLst>
          </p:cNvPr>
          <p:cNvCxnSpPr/>
          <p:nvPr/>
        </p:nvCxnSpPr>
        <p:spPr>
          <a:xfrm>
            <a:off x="5343061" y="3478699"/>
            <a:ext cx="114300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D6BEB983-6A00-BA3F-21D6-FCB55FDDF0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91277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Effect transition="in" filter="fade">
                                      <p:cBhvr>
                                        <p:cTn id="7" dur="500"/>
                                        <p:tgtEl>
                                          <p:spTgt spid="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122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Bandwidth constraints limit the achievable radix</a:t>
            </a:r>
            <a:endParaRPr/>
          </a:p>
        </p:txBody>
      </p:sp>
      <p:pic>
        <p:nvPicPr>
          <p:cNvPr id="124" name="Google Shape;124;p20"/>
          <p:cNvPicPr preferRelativeResize="0"/>
          <p:nvPr/>
        </p:nvPicPr>
        <p:blipFill>
          <a:blip r:embed="rId3">
            <a:alphaModFix/>
          </a:blip>
          <a:stretch>
            <a:fillRect/>
          </a:stretch>
        </p:blipFill>
        <p:spPr>
          <a:xfrm>
            <a:off x="2141213" y="1001713"/>
            <a:ext cx="4861573" cy="37090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812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187287" y="122225"/>
            <a:ext cx="8843615"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Alleviating Bandwidth Constraint Through </a:t>
            </a:r>
            <a:r>
              <a:rPr lang="en" err="1"/>
              <a:t>Deradixing</a:t>
            </a:r>
            <a:endParaRPr/>
          </a:p>
        </p:txBody>
      </p:sp>
      <p:cxnSp>
        <p:nvCxnSpPr>
          <p:cNvPr id="141" name="Google Shape;141;p22"/>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pic>
        <p:nvPicPr>
          <p:cNvPr id="3" name="图片 2" descr="图表, 条形图&#10;&#10;描述已自动生成">
            <a:extLst>
              <a:ext uri="{FF2B5EF4-FFF2-40B4-BE49-F238E27FC236}">
                <a16:creationId xmlns:a16="http://schemas.microsoft.com/office/drawing/2014/main" id="{CEF4BF5F-D6DB-F00B-EC2A-DADF3F64DA98}"/>
              </a:ext>
            </a:extLst>
          </p:cNvPr>
          <p:cNvPicPr>
            <a:picLocks noChangeAspect="1"/>
          </p:cNvPicPr>
          <p:nvPr/>
        </p:nvPicPr>
        <p:blipFill>
          <a:blip r:embed="rId3"/>
          <a:stretch>
            <a:fillRect/>
          </a:stretch>
        </p:blipFill>
        <p:spPr>
          <a:xfrm>
            <a:off x="1827270" y="851526"/>
            <a:ext cx="5411730" cy="4058798"/>
          </a:xfrm>
          <a:prstGeom prst="rect">
            <a:avLst/>
          </a:prstGeom>
        </p:spPr>
      </p:pic>
      <p:sp>
        <p:nvSpPr>
          <p:cNvPr id="15" name="灯片编号占位符 14">
            <a:extLst>
              <a:ext uri="{FF2B5EF4-FFF2-40B4-BE49-F238E27FC236}">
                <a16:creationId xmlns:a16="http://schemas.microsoft.com/office/drawing/2014/main" id="{44738971-6FE1-DE8A-2D5E-36D6246911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356412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0" y="122225"/>
            <a:ext cx="9144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tLang="zh-CN"/>
              <a:t>Alleviating Power/Cooling Constraint Through </a:t>
            </a:r>
            <a:r>
              <a:rPr lang="en"/>
              <a:t>Heterogeneity</a:t>
            </a:r>
            <a:endParaRPr/>
          </a:p>
        </p:txBody>
      </p:sp>
      <p:cxnSp>
        <p:nvCxnSpPr>
          <p:cNvPr id="150" name="Google Shape;150;p23"/>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pic>
        <p:nvPicPr>
          <p:cNvPr id="327" name="Google Shape;152;p23">
            <a:extLst>
              <a:ext uri="{FF2B5EF4-FFF2-40B4-BE49-F238E27FC236}">
                <a16:creationId xmlns:a16="http://schemas.microsoft.com/office/drawing/2014/main" id="{9F0C2E54-1195-636A-5582-82E2D832DA97}"/>
              </a:ext>
            </a:extLst>
          </p:cNvPr>
          <p:cNvPicPr preferRelativeResize="0"/>
          <p:nvPr/>
        </p:nvPicPr>
        <p:blipFill>
          <a:blip r:embed="rId3">
            <a:alphaModFix/>
          </a:blip>
          <a:stretch>
            <a:fillRect/>
          </a:stretch>
        </p:blipFill>
        <p:spPr>
          <a:xfrm>
            <a:off x="2299653" y="1087480"/>
            <a:ext cx="4929676" cy="3575737"/>
          </a:xfrm>
          <a:prstGeom prst="rect">
            <a:avLst/>
          </a:prstGeom>
          <a:noFill/>
          <a:ln>
            <a:noFill/>
          </a:ln>
        </p:spPr>
      </p:pic>
      <p:sp>
        <p:nvSpPr>
          <p:cNvPr id="159" name="灯片编号占位符 158">
            <a:extLst>
              <a:ext uri="{FF2B5EF4-FFF2-40B4-BE49-F238E27FC236}">
                <a16:creationId xmlns:a16="http://schemas.microsoft.com/office/drawing/2014/main" id="{627FD6D1-3BB4-9FB8-CBCD-880AD09822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13347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122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ltLang="zh-CN"/>
              <a:t>Network Switches</a:t>
            </a:r>
            <a:endParaRPr/>
          </a:p>
        </p:txBody>
      </p:sp>
      <p:sp>
        <p:nvSpPr>
          <p:cNvPr id="86" name="Google Shape;86;p16"/>
          <p:cNvSpPr txBox="1">
            <a:spLocks noGrp="1"/>
          </p:cNvSpPr>
          <p:nvPr>
            <p:ph type="body" idx="1"/>
          </p:nvPr>
        </p:nvSpPr>
        <p:spPr>
          <a:xfrm>
            <a:off x="311700" y="999175"/>
            <a:ext cx="8520600" cy="3569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endParaRPr/>
          </a:p>
          <a:p>
            <a:pPr marL="0" lvl="0" indent="0" algn="l" rtl="0">
              <a:spcBef>
                <a:spcPts val="1200"/>
              </a:spcBef>
              <a:spcAft>
                <a:spcPts val="1200"/>
              </a:spcAft>
              <a:buNone/>
            </a:pPr>
            <a:endParaRPr/>
          </a:p>
        </p:txBody>
      </p:sp>
      <p:cxnSp>
        <p:nvCxnSpPr>
          <p:cNvPr id="87" name="Google Shape;87;p16"/>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sp>
        <p:nvSpPr>
          <p:cNvPr id="4" name="Google Shape;85;p16">
            <a:extLst>
              <a:ext uri="{FF2B5EF4-FFF2-40B4-BE49-F238E27FC236}">
                <a16:creationId xmlns:a16="http://schemas.microsoft.com/office/drawing/2014/main" id="{A5074A80-EC83-B23B-7FD2-A96355EC4D7D}"/>
              </a:ext>
            </a:extLst>
          </p:cNvPr>
          <p:cNvSpPr txBox="1">
            <a:spLocks/>
          </p:cNvSpPr>
          <p:nvPr/>
        </p:nvSpPr>
        <p:spPr>
          <a:xfrm>
            <a:off x="311700" y="4409902"/>
            <a:ext cx="8520600" cy="5727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altLang="zh-CN" sz="1800" b="0" i="0" u="none" strike="noStrike">
                <a:solidFill>
                  <a:srgbClr val="0070C0"/>
                </a:solidFill>
                <a:effectLst/>
                <a:latin typeface="Arial" panose="020B0604020202020204" pitchFamily="34" charset="0"/>
              </a:rPr>
              <a:t>A critical component of modern computing infrastructure</a:t>
            </a:r>
            <a:endParaRPr lang="en-US">
              <a:solidFill>
                <a:srgbClr val="0070C0"/>
              </a:solidFill>
            </a:endParaRPr>
          </a:p>
        </p:txBody>
      </p:sp>
      <p:grpSp>
        <p:nvGrpSpPr>
          <p:cNvPr id="7" name="组合 6">
            <a:extLst>
              <a:ext uri="{FF2B5EF4-FFF2-40B4-BE49-F238E27FC236}">
                <a16:creationId xmlns:a16="http://schemas.microsoft.com/office/drawing/2014/main" id="{C0985C6D-7DE3-1514-D1E2-7DC1E10E71C5}"/>
              </a:ext>
            </a:extLst>
          </p:cNvPr>
          <p:cNvGrpSpPr/>
          <p:nvPr/>
        </p:nvGrpSpPr>
        <p:grpSpPr>
          <a:xfrm>
            <a:off x="6051139" y="1254802"/>
            <a:ext cx="2886542" cy="2498082"/>
            <a:chOff x="305400" y="1508452"/>
            <a:chExt cx="2886542" cy="2498082"/>
          </a:xfrm>
        </p:grpSpPr>
        <p:pic>
          <p:nvPicPr>
            <p:cNvPr id="1028" name="Picture 4" descr="How NVIDIA GB200 Utilizes 800G/1.6T DAC/ACC | FiberMall">
              <a:extLst>
                <a:ext uri="{FF2B5EF4-FFF2-40B4-BE49-F238E27FC236}">
                  <a16:creationId xmlns:a16="http://schemas.microsoft.com/office/drawing/2014/main" id="{138906E7-DE54-D72A-F784-E3C1D87E5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00" y="2064188"/>
              <a:ext cx="2886542" cy="1942346"/>
            </a:xfrm>
            <a:prstGeom prst="rect">
              <a:avLst/>
            </a:prstGeom>
          </p:spPr>
          <p:style>
            <a:lnRef idx="3">
              <a:schemeClr val="lt1"/>
            </a:lnRef>
            <a:fillRef idx="1">
              <a:schemeClr val="accent2"/>
            </a:fillRef>
            <a:effectRef idx="1">
              <a:schemeClr val="accent2"/>
            </a:effectRef>
            <a:fontRef idx="minor">
              <a:schemeClr val="lt1"/>
            </a:fontRef>
          </p:style>
        </p:pic>
        <p:sp>
          <p:nvSpPr>
            <p:cNvPr id="5" name="文本框 4">
              <a:extLst>
                <a:ext uri="{FF2B5EF4-FFF2-40B4-BE49-F238E27FC236}">
                  <a16:creationId xmlns:a16="http://schemas.microsoft.com/office/drawing/2014/main" id="{AC3A9328-5061-96BC-5548-27DA12BA9BD2}"/>
                </a:ext>
              </a:extLst>
            </p:cNvPr>
            <p:cNvSpPr txBox="1"/>
            <p:nvPr/>
          </p:nvSpPr>
          <p:spPr>
            <a:xfrm>
              <a:off x="1080079" y="1508452"/>
              <a:ext cx="1337184"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a:t>GPU Clusters</a:t>
              </a:r>
              <a:endParaRPr lang="zh-CN" altLang="en-US"/>
            </a:p>
          </p:txBody>
        </p:sp>
      </p:grpSp>
      <p:grpSp>
        <p:nvGrpSpPr>
          <p:cNvPr id="8" name="组合 7">
            <a:extLst>
              <a:ext uri="{FF2B5EF4-FFF2-40B4-BE49-F238E27FC236}">
                <a16:creationId xmlns:a16="http://schemas.microsoft.com/office/drawing/2014/main" id="{E139CE72-5E9B-BBCC-E998-E9D8347AC8F0}"/>
              </a:ext>
            </a:extLst>
          </p:cNvPr>
          <p:cNvGrpSpPr/>
          <p:nvPr/>
        </p:nvGrpSpPr>
        <p:grpSpPr>
          <a:xfrm>
            <a:off x="146374" y="1270139"/>
            <a:ext cx="2886543" cy="2501584"/>
            <a:chOff x="3325998" y="1508452"/>
            <a:chExt cx="2886543" cy="2501584"/>
          </a:xfrm>
        </p:grpSpPr>
        <p:pic>
          <p:nvPicPr>
            <p:cNvPr id="1030" name="Picture 6" descr="Data center region featuring six buildings with F16 fabrics, connected with HGRID.">
              <a:extLst>
                <a:ext uri="{FF2B5EF4-FFF2-40B4-BE49-F238E27FC236}">
                  <a16:creationId xmlns:a16="http://schemas.microsoft.com/office/drawing/2014/main" id="{CA49A012-E25A-2543-C08D-2A82B39B1B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77" r="14629"/>
            <a:stretch/>
          </p:blipFill>
          <p:spPr bwMode="auto">
            <a:xfrm>
              <a:off x="3325998" y="1812702"/>
              <a:ext cx="2886543" cy="2197334"/>
            </a:xfrm>
            <a:prstGeom prst="rect">
              <a:avLst/>
            </a:prstGeom>
          </p:spPr>
          <p:style>
            <a:lnRef idx="3">
              <a:schemeClr val="lt1"/>
            </a:lnRef>
            <a:fillRef idx="1">
              <a:schemeClr val="accent2"/>
            </a:fillRef>
            <a:effectRef idx="1">
              <a:schemeClr val="accent2"/>
            </a:effectRef>
            <a:fontRef idx="minor">
              <a:schemeClr val="lt1"/>
            </a:fontRef>
          </p:style>
        </p:pic>
        <p:sp>
          <p:nvSpPr>
            <p:cNvPr id="6" name="文本框 5">
              <a:extLst>
                <a:ext uri="{FF2B5EF4-FFF2-40B4-BE49-F238E27FC236}">
                  <a16:creationId xmlns:a16="http://schemas.microsoft.com/office/drawing/2014/main" id="{71F43BE9-9C1F-1C45-E42F-6CCFFCC6347E}"/>
                </a:ext>
              </a:extLst>
            </p:cNvPr>
            <p:cNvSpPr txBox="1"/>
            <p:nvPr/>
          </p:nvSpPr>
          <p:spPr>
            <a:xfrm>
              <a:off x="4236936" y="1508452"/>
              <a:ext cx="1337184"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a:t>Data Centers</a:t>
              </a:r>
              <a:endParaRPr lang="zh-CN" altLang="en-US"/>
            </a:p>
          </p:txBody>
        </p:sp>
      </p:grpSp>
      <p:grpSp>
        <p:nvGrpSpPr>
          <p:cNvPr id="10" name="组合 9">
            <a:extLst>
              <a:ext uri="{FF2B5EF4-FFF2-40B4-BE49-F238E27FC236}">
                <a16:creationId xmlns:a16="http://schemas.microsoft.com/office/drawing/2014/main" id="{4DB79D4D-EE13-A0EB-97B6-F6E0C04A9FDE}"/>
              </a:ext>
            </a:extLst>
          </p:cNvPr>
          <p:cNvGrpSpPr/>
          <p:nvPr/>
        </p:nvGrpSpPr>
        <p:grpSpPr>
          <a:xfrm>
            <a:off x="3208269" y="1270139"/>
            <a:ext cx="2644825" cy="2501584"/>
            <a:chOff x="3577993" y="1255440"/>
            <a:chExt cx="2644825" cy="2501584"/>
          </a:xfrm>
        </p:grpSpPr>
        <p:pic>
          <p:nvPicPr>
            <p:cNvPr id="1032" name="Picture 8" descr="Cray to build El Capitan supercomputer for DOE for $600M | Fierce  Electronics">
              <a:extLst>
                <a:ext uri="{FF2B5EF4-FFF2-40B4-BE49-F238E27FC236}">
                  <a16:creationId xmlns:a16="http://schemas.microsoft.com/office/drawing/2014/main" id="{DD78EDAA-5B60-28CC-3EFC-6AF22C917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7993" y="2023063"/>
              <a:ext cx="2644825" cy="1733961"/>
            </a:xfrm>
            <a:prstGeom prst="rect">
              <a:avLst/>
            </a:prstGeom>
          </p:spPr>
          <p:style>
            <a:lnRef idx="3">
              <a:schemeClr val="lt1"/>
            </a:lnRef>
            <a:fillRef idx="1">
              <a:schemeClr val="accent2"/>
            </a:fillRef>
            <a:effectRef idx="1">
              <a:schemeClr val="accent2"/>
            </a:effectRef>
            <a:fontRef idx="minor">
              <a:schemeClr val="lt1"/>
            </a:fontRef>
          </p:style>
        </p:pic>
        <p:sp>
          <p:nvSpPr>
            <p:cNvPr id="9" name="文本框 8">
              <a:extLst>
                <a:ext uri="{FF2B5EF4-FFF2-40B4-BE49-F238E27FC236}">
                  <a16:creationId xmlns:a16="http://schemas.microsoft.com/office/drawing/2014/main" id="{933377AE-E80B-3B27-D19F-1F24EBEF8022}"/>
                </a:ext>
              </a:extLst>
            </p:cNvPr>
            <p:cNvSpPr txBox="1"/>
            <p:nvPr/>
          </p:nvSpPr>
          <p:spPr>
            <a:xfrm>
              <a:off x="4231814" y="1255440"/>
              <a:ext cx="1337184" cy="30777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a:t>HPC</a:t>
              </a:r>
              <a:endParaRPr lang="zh-CN" altLang="en-US"/>
            </a:p>
          </p:txBody>
        </p:sp>
      </p:grpSp>
      <p:sp>
        <p:nvSpPr>
          <p:cNvPr id="11" name="椭圆 10">
            <a:extLst>
              <a:ext uri="{FF2B5EF4-FFF2-40B4-BE49-F238E27FC236}">
                <a16:creationId xmlns:a16="http://schemas.microsoft.com/office/drawing/2014/main" id="{C7FEB331-BCF8-6D60-29F5-C62C1BE1C33D}"/>
              </a:ext>
            </a:extLst>
          </p:cNvPr>
          <p:cNvSpPr/>
          <p:nvPr/>
        </p:nvSpPr>
        <p:spPr>
          <a:xfrm rot="1293643">
            <a:off x="259301" y="1790039"/>
            <a:ext cx="2718370" cy="184063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F602CA40-59CA-87A3-D1C3-9C4E378EA3AA}"/>
              </a:ext>
            </a:extLst>
          </p:cNvPr>
          <p:cNvSpPr/>
          <p:nvPr/>
        </p:nvSpPr>
        <p:spPr>
          <a:xfrm rot="458615">
            <a:off x="4728554" y="2081050"/>
            <a:ext cx="682985" cy="48038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4D33B518-4425-78B5-417F-66CF1BFE8871}"/>
              </a:ext>
            </a:extLst>
          </p:cNvPr>
          <p:cNvSpPr/>
          <p:nvPr/>
        </p:nvSpPr>
        <p:spPr>
          <a:xfrm rot="20864962">
            <a:off x="6990358" y="2499541"/>
            <a:ext cx="976718" cy="32464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E023798A-6B17-9381-6D0B-1FF818ED6267}"/>
              </a:ext>
            </a:extLst>
          </p:cNvPr>
          <p:cNvSpPr/>
          <p:nvPr/>
        </p:nvSpPr>
        <p:spPr>
          <a:xfrm rot="20864962">
            <a:off x="7006051" y="3005883"/>
            <a:ext cx="976718" cy="32464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a:extLst>
              <a:ext uri="{FF2B5EF4-FFF2-40B4-BE49-F238E27FC236}">
                <a16:creationId xmlns:a16="http://schemas.microsoft.com/office/drawing/2014/main" id="{FBAAF500-B804-F3D9-957F-FB47DC9C92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99449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5951" y="122225"/>
            <a:ext cx="9121514" cy="602116"/>
          </a:xfrm>
          <a:prstGeom prst="rect">
            <a:avLst/>
          </a:prstGeom>
        </p:spPr>
        <p:txBody>
          <a:bodyPr spcFirstLastPara="1" wrap="square" lIns="91425" tIns="91425" rIns="91425" bIns="91425" anchor="t" anchorCtr="0">
            <a:normAutofit fontScale="90000"/>
          </a:bodyPr>
          <a:lstStyle/>
          <a:p>
            <a:pPr algn="ctr"/>
            <a:r>
              <a:rPr lang="en-US"/>
              <a:t>Switch Radix </a:t>
            </a:r>
          </a:p>
        </p:txBody>
      </p:sp>
      <p:sp>
        <p:nvSpPr>
          <p:cNvPr id="70" name="Google Shape;70;p15"/>
          <p:cNvSpPr txBox="1">
            <a:spLocks noGrp="1"/>
          </p:cNvSpPr>
          <p:nvPr>
            <p:ph type="body" idx="1"/>
          </p:nvPr>
        </p:nvSpPr>
        <p:spPr>
          <a:xfrm>
            <a:off x="127380" y="910699"/>
            <a:ext cx="8956664" cy="1512453"/>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i="1"/>
              <a:t>Radix</a:t>
            </a:r>
            <a:r>
              <a:rPr lang="en-US"/>
              <a:t>: the number of bidirectional </a:t>
            </a:r>
            <a:r>
              <a:rPr lang="en-US" b="1"/>
              <a:t>ports</a:t>
            </a:r>
            <a:r>
              <a:rPr lang="en-US"/>
              <a:t> on a switch</a:t>
            </a:r>
            <a:endParaRPr/>
          </a:p>
          <a:p>
            <a:pPr marL="0" lvl="0" indent="0">
              <a:spcBef>
                <a:spcPts val="1200"/>
              </a:spcBef>
              <a:spcAft>
                <a:spcPts val="1200"/>
              </a:spcAft>
              <a:buNone/>
            </a:pPr>
            <a:r>
              <a:rPr lang="en">
                <a:solidFill>
                  <a:srgbClr val="C00000"/>
                </a:solidFill>
              </a:rPr>
              <a:t>High radix </a:t>
            </a:r>
            <a:r>
              <a:rPr lang="en"/>
              <a:t>is critical to reducing </a:t>
            </a:r>
            <a:r>
              <a:rPr lang="en">
                <a:solidFill>
                  <a:srgbClr val="7030A0"/>
                </a:solidFill>
              </a:rPr>
              <a:t>latency</a:t>
            </a:r>
            <a:r>
              <a:rPr lang="en"/>
              <a:t>, </a:t>
            </a:r>
            <a:r>
              <a:rPr lang="en">
                <a:solidFill>
                  <a:schemeClr val="accent4">
                    <a:lumMod val="75000"/>
                  </a:schemeClr>
                </a:solidFill>
              </a:rPr>
              <a:t>cost</a:t>
            </a:r>
            <a:r>
              <a:rPr lang="en"/>
              <a:t>, </a:t>
            </a:r>
            <a:r>
              <a:rPr lang="en">
                <a:solidFill>
                  <a:srgbClr val="00B050"/>
                </a:solidFill>
              </a:rPr>
              <a:t>power</a:t>
            </a:r>
            <a:r>
              <a:rPr lang="en"/>
              <a:t>, and </a:t>
            </a:r>
            <a:r>
              <a:rPr lang="en">
                <a:solidFill>
                  <a:srgbClr val="0070C0"/>
                </a:solidFill>
              </a:rPr>
              <a:t>volume</a:t>
            </a:r>
            <a:r>
              <a:rPr lang="en"/>
              <a:t>, and </a:t>
            </a:r>
            <a:r>
              <a:rPr lang="en" altLang="zh-CN"/>
              <a:t>improving </a:t>
            </a:r>
            <a:r>
              <a:rPr lang="en" altLang="zh-CN">
                <a:solidFill>
                  <a:schemeClr val="accent5">
                    <a:lumMod val="75000"/>
                  </a:schemeClr>
                </a:solidFill>
              </a:rPr>
              <a:t>scale</a:t>
            </a:r>
            <a:endParaRPr>
              <a:solidFill>
                <a:schemeClr val="accent5">
                  <a:lumMod val="75000"/>
                </a:schemeClr>
              </a:solidFill>
            </a:endParaRPr>
          </a:p>
        </p:txBody>
      </p:sp>
      <p:cxnSp>
        <p:nvCxnSpPr>
          <p:cNvPr id="71" name="Google Shape;71;p15"/>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pic>
        <p:nvPicPr>
          <p:cNvPr id="72" name="Google Shape;72;p15"/>
          <p:cNvPicPr preferRelativeResize="0"/>
          <p:nvPr/>
        </p:nvPicPr>
        <p:blipFill>
          <a:blip r:embed="rId3">
            <a:alphaModFix/>
          </a:blip>
          <a:stretch>
            <a:fillRect/>
          </a:stretch>
        </p:blipFill>
        <p:spPr>
          <a:xfrm>
            <a:off x="4151562" y="2151312"/>
            <a:ext cx="840875" cy="840875"/>
          </a:xfrm>
          <a:prstGeom prst="rect">
            <a:avLst/>
          </a:prstGeom>
          <a:noFill/>
          <a:ln>
            <a:noFill/>
          </a:ln>
        </p:spPr>
      </p:pic>
      <p:pic>
        <p:nvPicPr>
          <p:cNvPr id="73" name="Google Shape;73;p15"/>
          <p:cNvPicPr preferRelativeResize="0"/>
          <p:nvPr/>
        </p:nvPicPr>
        <p:blipFill>
          <a:blip r:embed="rId4">
            <a:alphaModFix/>
          </a:blip>
          <a:stretch>
            <a:fillRect/>
          </a:stretch>
        </p:blipFill>
        <p:spPr>
          <a:xfrm>
            <a:off x="3474287" y="3360312"/>
            <a:ext cx="1131425" cy="1131425"/>
          </a:xfrm>
          <a:prstGeom prst="rect">
            <a:avLst/>
          </a:prstGeom>
          <a:noFill/>
          <a:ln>
            <a:noFill/>
          </a:ln>
        </p:spPr>
      </p:pic>
      <p:pic>
        <p:nvPicPr>
          <p:cNvPr id="74" name="Google Shape;74;p15"/>
          <p:cNvPicPr preferRelativeResize="0"/>
          <p:nvPr/>
        </p:nvPicPr>
        <p:blipFill>
          <a:blip r:embed="rId4">
            <a:alphaModFix/>
          </a:blip>
          <a:stretch>
            <a:fillRect/>
          </a:stretch>
        </p:blipFill>
        <p:spPr>
          <a:xfrm>
            <a:off x="2342862" y="3360312"/>
            <a:ext cx="1131425" cy="1131425"/>
          </a:xfrm>
          <a:prstGeom prst="rect">
            <a:avLst/>
          </a:prstGeom>
          <a:noFill/>
          <a:ln>
            <a:noFill/>
          </a:ln>
        </p:spPr>
      </p:pic>
      <p:pic>
        <p:nvPicPr>
          <p:cNvPr id="75" name="Google Shape;75;p15"/>
          <p:cNvPicPr preferRelativeResize="0"/>
          <p:nvPr/>
        </p:nvPicPr>
        <p:blipFill>
          <a:blip r:embed="rId4">
            <a:alphaModFix/>
          </a:blip>
          <a:stretch>
            <a:fillRect/>
          </a:stretch>
        </p:blipFill>
        <p:spPr>
          <a:xfrm>
            <a:off x="5737137" y="3360312"/>
            <a:ext cx="1131425" cy="1131425"/>
          </a:xfrm>
          <a:prstGeom prst="rect">
            <a:avLst/>
          </a:prstGeom>
          <a:noFill/>
          <a:ln>
            <a:noFill/>
          </a:ln>
        </p:spPr>
      </p:pic>
      <p:pic>
        <p:nvPicPr>
          <p:cNvPr id="76" name="Google Shape;76;p15"/>
          <p:cNvPicPr preferRelativeResize="0"/>
          <p:nvPr/>
        </p:nvPicPr>
        <p:blipFill>
          <a:blip r:embed="rId4">
            <a:alphaModFix/>
          </a:blip>
          <a:stretch>
            <a:fillRect/>
          </a:stretch>
        </p:blipFill>
        <p:spPr>
          <a:xfrm>
            <a:off x="4605712" y="3360312"/>
            <a:ext cx="1131425" cy="1131425"/>
          </a:xfrm>
          <a:prstGeom prst="rect">
            <a:avLst/>
          </a:prstGeom>
          <a:noFill/>
          <a:ln>
            <a:noFill/>
          </a:ln>
        </p:spPr>
      </p:pic>
      <p:cxnSp>
        <p:nvCxnSpPr>
          <p:cNvPr id="77" name="Google Shape;77;p15"/>
          <p:cNvCxnSpPr>
            <a:endCxn id="74" idx="0"/>
          </p:cNvCxnSpPr>
          <p:nvPr/>
        </p:nvCxnSpPr>
        <p:spPr>
          <a:xfrm flipH="1">
            <a:off x="2908574" y="2732412"/>
            <a:ext cx="1675800" cy="627900"/>
          </a:xfrm>
          <a:prstGeom prst="straightConnector1">
            <a:avLst/>
          </a:prstGeom>
          <a:noFill/>
          <a:ln w="9525" cap="flat" cmpd="sng">
            <a:solidFill>
              <a:schemeClr val="dk2"/>
            </a:solidFill>
            <a:prstDash val="solid"/>
            <a:round/>
            <a:headEnd type="none" w="med" len="med"/>
            <a:tailEnd type="none" w="med" len="med"/>
          </a:ln>
        </p:spPr>
      </p:cxnSp>
      <p:cxnSp>
        <p:nvCxnSpPr>
          <p:cNvPr id="78" name="Google Shape;78;p15"/>
          <p:cNvCxnSpPr>
            <a:endCxn id="73" idx="0"/>
          </p:cNvCxnSpPr>
          <p:nvPr/>
        </p:nvCxnSpPr>
        <p:spPr>
          <a:xfrm flipH="1">
            <a:off x="4039999" y="2743212"/>
            <a:ext cx="533400" cy="617100"/>
          </a:xfrm>
          <a:prstGeom prst="straightConnector1">
            <a:avLst/>
          </a:prstGeom>
          <a:noFill/>
          <a:ln w="9525" cap="flat" cmpd="sng">
            <a:solidFill>
              <a:schemeClr val="dk2"/>
            </a:solidFill>
            <a:prstDash val="solid"/>
            <a:round/>
            <a:headEnd type="none" w="med" len="med"/>
            <a:tailEnd type="none" w="med" len="med"/>
          </a:ln>
        </p:spPr>
      </p:cxnSp>
      <p:cxnSp>
        <p:nvCxnSpPr>
          <p:cNvPr id="79" name="Google Shape;79;p15"/>
          <p:cNvCxnSpPr>
            <a:stCxn id="76" idx="0"/>
          </p:cNvCxnSpPr>
          <p:nvPr/>
        </p:nvCxnSpPr>
        <p:spPr>
          <a:xfrm rot="10800000">
            <a:off x="4573524" y="2732412"/>
            <a:ext cx="597900" cy="627900"/>
          </a:xfrm>
          <a:prstGeom prst="straightConnector1">
            <a:avLst/>
          </a:prstGeom>
          <a:noFill/>
          <a:ln w="9525" cap="flat" cmpd="sng">
            <a:solidFill>
              <a:schemeClr val="dk2"/>
            </a:solidFill>
            <a:prstDash val="solid"/>
            <a:round/>
            <a:headEnd type="none" w="med" len="med"/>
            <a:tailEnd type="none" w="med" len="med"/>
          </a:ln>
        </p:spPr>
      </p:cxnSp>
      <p:cxnSp>
        <p:nvCxnSpPr>
          <p:cNvPr id="80" name="Google Shape;80;p15"/>
          <p:cNvCxnSpPr>
            <a:cxnSpLocks/>
            <a:stCxn id="75" idx="0"/>
          </p:cNvCxnSpPr>
          <p:nvPr/>
        </p:nvCxnSpPr>
        <p:spPr>
          <a:xfrm flipH="1" flipV="1">
            <a:off x="4573399" y="2732412"/>
            <a:ext cx="1729451" cy="627900"/>
          </a:xfrm>
          <a:prstGeom prst="straightConnector1">
            <a:avLst/>
          </a:prstGeom>
          <a:noFill/>
          <a:ln w="9525" cap="flat" cmpd="sng">
            <a:solidFill>
              <a:schemeClr val="dk2"/>
            </a:solidFill>
            <a:prstDash val="solid"/>
            <a:round/>
            <a:headEnd type="none" w="med" len="med"/>
            <a:tailEnd type="none" w="med" len="med"/>
          </a:ln>
        </p:spPr>
      </p:cxnSp>
      <p:grpSp>
        <p:nvGrpSpPr>
          <p:cNvPr id="13" name="组合 12">
            <a:extLst>
              <a:ext uri="{FF2B5EF4-FFF2-40B4-BE49-F238E27FC236}">
                <a16:creationId xmlns:a16="http://schemas.microsoft.com/office/drawing/2014/main" id="{7A973F2B-0EDC-449F-A580-64A95E34F0FF}"/>
              </a:ext>
            </a:extLst>
          </p:cNvPr>
          <p:cNvGrpSpPr/>
          <p:nvPr/>
        </p:nvGrpSpPr>
        <p:grpSpPr>
          <a:xfrm>
            <a:off x="259578" y="3204253"/>
            <a:ext cx="1171699" cy="1211867"/>
            <a:chOff x="5749725" y="428912"/>
            <a:chExt cx="2262850" cy="2340425"/>
          </a:xfrm>
        </p:grpSpPr>
        <p:pic>
          <p:nvPicPr>
            <p:cNvPr id="4" name="Google Shape;72;p15">
              <a:extLst>
                <a:ext uri="{FF2B5EF4-FFF2-40B4-BE49-F238E27FC236}">
                  <a16:creationId xmlns:a16="http://schemas.microsoft.com/office/drawing/2014/main" id="{3FB431D2-970B-B0C6-E591-7EA23F2BF29D}"/>
                </a:ext>
              </a:extLst>
            </p:cNvPr>
            <p:cNvPicPr preferRelativeResize="0"/>
            <p:nvPr/>
          </p:nvPicPr>
          <p:blipFill>
            <a:blip r:embed="rId3">
              <a:alphaModFix/>
            </a:blip>
            <a:stretch>
              <a:fillRect/>
            </a:stretch>
          </p:blipFill>
          <p:spPr>
            <a:xfrm>
              <a:off x="6427000" y="428912"/>
              <a:ext cx="840875" cy="840875"/>
            </a:xfrm>
            <a:prstGeom prst="rect">
              <a:avLst/>
            </a:prstGeom>
            <a:noFill/>
            <a:ln>
              <a:noFill/>
            </a:ln>
          </p:spPr>
        </p:pic>
        <p:pic>
          <p:nvPicPr>
            <p:cNvPr id="5" name="Google Shape;73;p15">
              <a:extLst>
                <a:ext uri="{FF2B5EF4-FFF2-40B4-BE49-F238E27FC236}">
                  <a16:creationId xmlns:a16="http://schemas.microsoft.com/office/drawing/2014/main" id="{39CABFFE-2788-45B0-F025-F0658172AAA5}"/>
                </a:ext>
              </a:extLst>
            </p:cNvPr>
            <p:cNvPicPr preferRelativeResize="0"/>
            <p:nvPr/>
          </p:nvPicPr>
          <p:blipFill>
            <a:blip r:embed="rId4">
              <a:alphaModFix/>
            </a:blip>
            <a:stretch>
              <a:fillRect/>
            </a:stretch>
          </p:blipFill>
          <p:spPr>
            <a:xfrm>
              <a:off x="5749725" y="1637912"/>
              <a:ext cx="1131425" cy="1131425"/>
            </a:xfrm>
            <a:prstGeom prst="rect">
              <a:avLst/>
            </a:prstGeom>
            <a:noFill/>
            <a:ln>
              <a:noFill/>
            </a:ln>
          </p:spPr>
        </p:pic>
        <p:pic>
          <p:nvPicPr>
            <p:cNvPr id="8" name="Google Shape;76;p15">
              <a:extLst>
                <a:ext uri="{FF2B5EF4-FFF2-40B4-BE49-F238E27FC236}">
                  <a16:creationId xmlns:a16="http://schemas.microsoft.com/office/drawing/2014/main" id="{844CC174-3C54-72F7-C77B-F00C9FF96E17}"/>
                </a:ext>
              </a:extLst>
            </p:cNvPr>
            <p:cNvPicPr preferRelativeResize="0"/>
            <p:nvPr/>
          </p:nvPicPr>
          <p:blipFill>
            <a:blip r:embed="rId4">
              <a:alphaModFix/>
            </a:blip>
            <a:stretch>
              <a:fillRect/>
            </a:stretch>
          </p:blipFill>
          <p:spPr>
            <a:xfrm>
              <a:off x="6881150" y="1637912"/>
              <a:ext cx="1131425" cy="1131425"/>
            </a:xfrm>
            <a:prstGeom prst="rect">
              <a:avLst/>
            </a:prstGeom>
            <a:noFill/>
            <a:ln>
              <a:noFill/>
            </a:ln>
          </p:spPr>
        </p:pic>
        <p:cxnSp>
          <p:nvCxnSpPr>
            <p:cNvPr id="10" name="Google Shape;78;p15">
              <a:extLst>
                <a:ext uri="{FF2B5EF4-FFF2-40B4-BE49-F238E27FC236}">
                  <a16:creationId xmlns:a16="http://schemas.microsoft.com/office/drawing/2014/main" id="{A1C073BE-9E60-4EE2-90DA-F47FAAEB948F}"/>
                </a:ext>
              </a:extLst>
            </p:cNvPr>
            <p:cNvCxnSpPr>
              <a:endCxn id="5" idx="0"/>
            </p:cNvCxnSpPr>
            <p:nvPr/>
          </p:nvCxnSpPr>
          <p:spPr>
            <a:xfrm flipH="1">
              <a:off x="6315437" y="1020812"/>
              <a:ext cx="533400" cy="617100"/>
            </a:xfrm>
            <a:prstGeom prst="straightConnector1">
              <a:avLst/>
            </a:prstGeom>
            <a:noFill/>
            <a:ln w="9525" cap="flat" cmpd="sng">
              <a:solidFill>
                <a:schemeClr val="dk2"/>
              </a:solidFill>
              <a:prstDash val="solid"/>
              <a:round/>
              <a:headEnd type="none" w="med" len="med"/>
              <a:tailEnd type="none" w="med" len="med"/>
            </a:ln>
          </p:spPr>
        </p:cxnSp>
        <p:cxnSp>
          <p:nvCxnSpPr>
            <p:cNvPr id="11" name="Google Shape;79;p15">
              <a:extLst>
                <a:ext uri="{FF2B5EF4-FFF2-40B4-BE49-F238E27FC236}">
                  <a16:creationId xmlns:a16="http://schemas.microsoft.com/office/drawing/2014/main" id="{8C1084B1-A9BB-19D5-E75F-7166A8750AA6}"/>
                </a:ext>
              </a:extLst>
            </p:cNvPr>
            <p:cNvCxnSpPr>
              <a:stCxn id="8" idx="0"/>
            </p:cNvCxnSpPr>
            <p:nvPr/>
          </p:nvCxnSpPr>
          <p:spPr>
            <a:xfrm rot="10800000">
              <a:off x="6848962" y="1010012"/>
              <a:ext cx="597900" cy="627900"/>
            </a:xfrm>
            <a:prstGeom prst="straightConnector1">
              <a:avLst/>
            </a:prstGeom>
            <a:noFill/>
            <a:ln w="9525" cap="flat" cmpd="sng">
              <a:solidFill>
                <a:schemeClr val="dk2"/>
              </a:solidFill>
              <a:prstDash val="solid"/>
              <a:round/>
              <a:headEnd type="none" w="med" len="med"/>
              <a:tailEnd type="none" w="med" len="med"/>
            </a:ln>
          </p:spPr>
        </p:cxnSp>
      </p:grpSp>
      <p:grpSp>
        <p:nvGrpSpPr>
          <p:cNvPr id="24" name="组合 23">
            <a:extLst>
              <a:ext uri="{FF2B5EF4-FFF2-40B4-BE49-F238E27FC236}">
                <a16:creationId xmlns:a16="http://schemas.microsoft.com/office/drawing/2014/main" id="{0439AE54-3004-7512-8510-954FFD776B17}"/>
              </a:ext>
            </a:extLst>
          </p:cNvPr>
          <p:cNvGrpSpPr/>
          <p:nvPr/>
        </p:nvGrpSpPr>
        <p:grpSpPr>
          <a:xfrm>
            <a:off x="1437029" y="3204253"/>
            <a:ext cx="1171699" cy="1211867"/>
            <a:chOff x="5749725" y="428912"/>
            <a:chExt cx="2262850" cy="2340425"/>
          </a:xfrm>
        </p:grpSpPr>
        <p:pic>
          <p:nvPicPr>
            <p:cNvPr id="25" name="Google Shape;72;p15">
              <a:extLst>
                <a:ext uri="{FF2B5EF4-FFF2-40B4-BE49-F238E27FC236}">
                  <a16:creationId xmlns:a16="http://schemas.microsoft.com/office/drawing/2014/main" id="{11D00169-BE50-4E00-0153-C5173C67EA84}"/>
                </a:ext>
              </a:extLst>
            </p:cNvPr>
            <p:cNvPicPr preferRelativeResize="0"/>
            <p:nvPr/>
          </p:nvPicPr>
          <p:blipFill>
            <a:blip r:embed="rId3">
              <a:alphaModFix/>
            </a:blip>
            <a:stretch>
              <a:fillRect/>
            </a:stretch>
          </p:blipFill>
          <p:spPr>
            <a:xfrm>
              <a:off x="6427000" y="428912"/>
              <a:ext cx="840875" cy="840875"/>
            </a:xfrm>
            <a:prstGeom prst="rect">
              <a:avLst/>
            </a:prstGeom>
            <a:noFill/>
            <a:ln>
              <a:noFill/>
            </a:ln>
          </p:spPr>
        </p:pic>
        <p:pic>
          <p:nvPicPr>
            <p:cNvPr id="26" name="Google Shape;73;p15">
              <a:extLst>
                <a:ext uri="{FF2B5EF4-FFF2-40B4-BE49-F238E27FC236}">
                  <a16:creationId xmlns:a16="http://schemas.microsoft.com/office/drawing/2014/main" id="{15007545-094B-BBAB-F6A2-8A2E801AB03F}"/>
                </a:ext>
              </a:extLst>
            </p:cNvPr>
            <p:cNvPicPr preferRelativeResize="0"/>
            <p:nvPr/>
          </p:nvPicPr>
          <p:blipFill>
            <a:blip r:embed="rId4">
              <a:alphaModFix/>
            </a:blip>
            <a:stretch>
              <a:fillRect/>
            </a:stretch>
          </p:blipFill>
          <p:spPr>
            <a:xfrm>
              <a:off x="5749725" y="1637912"/>
              <a:ext cx="1131425" cy="1131425"/>
            </a:xfrm>
            <a:prstGeom prst="rect">
              <a:avLst/>
            </a:prstGeom>
            <a:noFill/>
            <a:ln>
              <a:noFill/>
            </a:ln>
          </p:spPr>
        </p:pic>
        <p:pic>
          <p:nvPicPr>
            <p:cNvPr id="27" name="Google Shape;76;p15">
              <a:extLst>
                <a:ext uri="{FF2B5EF4-FFF2-40B4-BE49-F238E27FC236}">
                  <a16:creationId xmlns:a16="http://schemas.microsoft.com/office/drawing/2014/main" id="{22AD8EDB-7890-C874-4B3B-A4B9C3F9AF69}"/>
                </a:ext>
              </a:extLst>
            </p:cNvPr>
            <p:cNvPicPr preferRelativeResize="0"/>
            <p:nvPr/>
          </p:nvPicPr>
          <p:blipFill>
            <a:blip r:embed="rId4">
              <a:alphaModFix/>
            </a:blip>
            <a:stretch>
              <a:fillRect/>
            </a:stretch>
          </p:blipFill>
          <p:spPr>
            <a:xfrm>
              <a:off x="6881150" y="1637912"/>
              <a:ext cx="1131425" cy="1131425"/>
            </a:xfrm>
            <a:prstGeom prst="rect">
              <a:avLst/>
            </a:prstGeom>
            <a:noFill/>
            <a:ln>
              <a:noFill/>
            </a:ln>
          </p:spPr>
        </p:pic>
        <p:cxnSp>
          <p:nvCxnSpPr>
            <p:cNvPr id="28" name="Google Shape;78;p15">
              <a:extLst>
                <a:ext uri="{FF2B5EF4-FFF2-40B4-BE49-F238E27FC236}">
                  <a16:creationId xmlns:a16="http://schemas.microsoft.com/office/drawing/2014/main" id="{D34624B2-480A-102E-0FCE-F1AFA8DF9CBA}"/>
                </a:ext>
              </a:extLst>
            </p:cNvPr>
            <p:cNvCxnSpPr>
              <a:endCxn id="26" idx="0"/>
            </p:cNvCxnSpPr>
            <p:nvPr/>
          </p:nvCxnSpPr>
          <p:spPr>
            <a:xfrm flipH="1">
              <a:off x="6315437" y="1020812"/>
              <a:ext cx="533400" cy="61710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79;p15">
              <a:extLst>
                <a:ext uri="{FF2B5EF4-FFF2-40B4-BE49-F238E27FC236}">
                  <a16:creationId xmlns:a16="http://schemas.microsoft.com/office/drawing/2014/main" id="{D9C84E4E-36D1-5CDC-4FCA-9ABACABB184D}"/>
                </a:ext>
              </a:extLst>
            </p:cNvPr>
            <p:cNvCxnSpPr>
              <a:stCxn id="27" idx="0"/>
            </p:cNvCxnSpPr>
            <p:nvPr/>
          </p:nvCxnSpPr>
          <p:spPr>
            <a:xfrm rot="10800000">
              <a:off x="6848962" y="1010012"/>
              <a:ext cx="597900" cy="627900"/>
            </a:xfrm>
            <a:prstGeom prst="straightConnector1">
              <a:avLst/>
            </a:prstGeom>
            <a:noFill/>
            <a:ln w="9525" cap="flat" cmpd="sng">
              <a:solidFill>
                <a:schemeClr val="dk2"/>
              </a:solidFill>
              <a:prstDash val="solid"/>
              <a:round/>
              <a:headEnd type="none" w="med" len="med"/>
              <a:tailEnd type="none" w="med" len="med"/>
            </a:ln>
          </p:spPr>
        </p:cxnSp>
      </p:grpSp>
      <p:pic>
        <p:nvPicPr>
          <p:cNvPr id="30" name="Google Shape;72;p15">
            <a:extLst>
              <a:ext uri="{FF2B5EF4-FFF2-40B4-BE49-F238E27FC236}">
                <a16:creationId xmlns:a16="http://schemas.microsoft.com/office/drawing/2014/main" id="{646418A4-5E16-696C-1B62-8A545FC709A3}"/>
              </a:ext>
            </a:extLst>
          </p:cNvPr>
          <p:cNvPicPr preferRelativeResize="0"/>
          <p:nvPr/>
        </p:nvPicPr>
        <p:blipFill>
          <a:blip r:embed="rId3">
            <a:alphaModFix/>
          </a:blip>
          <a:stretch>
            <a:fillRect/>
          </a:stretch>
        </p:blipFill>
        <p:spPr>
          <a:xfrm>
            <a:off x="1213576" y="2522459"/>
            <a:ext cx="435403" cy="435403"/>
          </a:xfrm>
          <a:prstGeom prst="rect">
            <a:avLst/>
          </a:prstGeom>
          <a:noFill/>
          <a:ln>
            <a:noFill/>
          </a:ln>
        </p:spPr>
      </p:pic>
      <p:grpSp>
        <p:nvGrpSpPr>
          <p:cNvPr id="32" name="组合 31">
            <a:extLst>
              <a:ext uri="{FF2B5EF4-FFF2-40B4-BE49-F238E27FC236}">
                <a16:creationId xmlns:a16="http://schemas.microsoft.com/office/drawing/2014/main" id="{7975739F-72ED-9BCB-AE80-9B0D2CEC9434}"/>
              </a:ext>
            </a:extLst>
          </p:cNvPr>
          <p:cNvGrpSpPr/>
          <p:nvPr/>
        </p:nvGrpSpPr>
        <p:grpSpPr>
          <a:xfrm>
            <a:off x="2524322" y="3204253"/>
            <a:ext cx="1171699" cy="1211867"/>
            <a:chOff x="5749725" y="428912"/>
            <a:chExt cx="2262850" cy="2340425"/>
          </a:xfrm>
        </p:grpSpPr>
        <p:pic>
          <p:nvPicPr>
            <p:cNvPr id="33" name="Google Shape;72;p15">
              <a:extLst>
                <a:ext uri="{FF2B5EF4-FFF2-40B4-BE49-F238E27FC236}">
                  <a16:creationId xmlns:a16="http://schemas.microsoft.com/office/drawing/2014/main" id="{5DAA9AD3-A631-2F16-287A-BC4F40BC7219}"/>
                </a:ext>
              </a:extLst>
            </p:cNvPr>
            <p:cNvPicPr preferRelativeResize="0"/>
            <p:nvPr/>
          </p:nvPicPr>
          <p:blipFill>
            <a:blip r:embed="rId3">
              <a:alphaModFix/>
            </a:blip>
            <a:stretch>
              <a:fillRect/>
            </a:stretch>
          </p:blipFill>
          <p:spPr>
            <a:xfrm>
              <a:off x="6427000" y="428912"/>
              <a:ext cx="840875" cy="840875"/>
            </a:xfrm>
            <a:prstGeom prst="rect">
              <a:avLst/>
            </a:prstGeom>
            <a:noFill/>
            <a:ln>
              <a:noFill/>
            </a:ln>
          </p:spPr>
        </p:pic>
        <p:pic>
          <p:nvPicPr>
            <p:cNvPr id="34" name="Google Shape;73;p15">
              <a:extLst>
                <a:ext uri="{FF2B5EF4-FFF2-40B4-BE49-F238E27FC236}">
                  <a16:creationId xmlns:a16="http://schemas.microsoft.com/office/drawing/2014/main" id="{B5E1279D-2B67-9FA5-7573-9BB8F872E49A}"/>
                </a:ext>
              </a:extLst>
            </p:cNvPr>
            <p:cNvPicPr preferRelativeResize="0"/>
            <p:nvPr/>
          </p:nvPicPr>
          <p:blipFill>
            <a:blip r:embed="rId4">
              <a:alphaModFix/>
            </a:blip>
            <a:stretch>
              <a:fillRect/>
            </a:stretch>
          </p:blipFill>
          <p:spPr>
            <a:xfrm>
              <a:off x="5749725" y="1637912"/>
              <a:ext cx="1131425" cy="1131425"/>
            </a:xfrm>
            <a:prstGeom prst="rect">
              <a:avLst/>
            </a:prstGeom>
            <a:noFill/>
            <a:ln>
              <a:noFill/>
            </a:ln>
          </p:spPr>
        </p:pic>
        <p:pic>
          <p:nvPicPr>
            <p:cNvPr id="35" name="Google Shape;76;p15">
              <a:extLst>
                <a:ext uri="{FF2B5EF4-FFF2-40B4-BE49-F238E27FC236}">
                  <a16:creationId xmlns:a16="http://schemas.microsoft.com/office/drawing/2014/main" id="{995D0BB2-1945-0E6D-642A-A4977563B5A0}"/>
                </a:ext>
              </a:extLst>
            </p:cNvPr>
            <p:cNvPicPr preferRelativeResize="0"/>
            <p:nvPr/>
          </p:nvPicPr>
          <p:blipFill>
            <a:blip r:embed="rId4">
              <a:alphaModFix/>
            </a:blip>
            <a:stretch>
              <a:fillRect/>
            </a:stretch>
          </p:blipFill>
          <p:spPr>
            <a:xfrm>
              <a:off x="6881150" y="1637912"/>
              <a:ext cx="1131425" cy="1131425"/>
            </a:xfrm>
            <a:prstGeom prst="rect">
              <a:avLst/>
            </a:prstGeom>
            <a:noFill/>
            <a:ln>
              <a:noFill/>
            </a:ln>
          </p:spPr>
        </p:pic>
        <p:cxnSp>
          <p:nvCxnSpPr>
            <p:cNvPr id="36" name="Google Shape;78;p15">
              <a:extLst>
                <a:ext uri="{FF2B5EF4-FFF2-40B4-BE49-F238E27FC236}">
                  <a16:creationId xmlns:a16="http://schemas.microsoft.com/office/drawing/2014/main" id="{24F31D9C-CF02-0ADC-D5F4-FC16ACD1CCC3}"/>
                </a:ext>
              </a:extLst>
            </p:cNvPr>
            <p:cNvCxnSpPr>
              <a:endCxn id="34" idx="0"/>
            </p:cNvCxnSpPr>
            <p:nvPr/>
          </p:nvCxnSpPr>
          <p:spPr>
            <a:xfrm flipH="1">
              <a:off x="6315437" y="1020812"/>
              <a:ext cx="533400" cy="617100"/>
            </a:xfrm>
            <a:prstGeom prst="straightConnector1">
              <a:avLst/>
            </a:prstGeom>
            <a:noFill/>
            <a:ln w="9525" cap="flat" cmpd="sng">
              <a:solidFill>
                <a:schemeClr val="dk2"/>
              </a:solidFill>
              <a:prstDash val="solid"/>
              <a:round/>
              <a:headEnd type="none" w="med" len="med"/>
              <a:tailEnd type="none" w="med" len="med"/>
            </a:ln>
          </p:spPr>
        </p:cxnSp>
        <p:cxnSp>
          <p:nvCxnSpPr>
            <p:cNvPr id="37" name="Google Shape;79;p15">
              <a:extLst>
                <a:ext uri="{FF2B5EF4-FFF2-40B4-BE49-F238E27FC236}">
                  <a16:creationId xmlns:a16="http://schemas.microsoft.com/office/drawing/2014/main" id="{A7F815C7-74AE-199F-29DE-303FB7106C12}"/>
                </a:ext>
              </a:extLst>
            </p:cNvPr>
            <p:cNvCxnSpPr>
              <a:stCxn id="35" idx="0"/>
            </p:cNvCxnSpPr>
            <p:nvPr/>
          </p:nvCxnSpPr>
          <p:spPr>
            <a:xfrm rot="10800000">
              <a:off x="6848962" y="1010012"/>
              <a:ext cx="597900" cy="627900"/>
            </a:xfrm>
            <a:prstGeom prst="straightConnector1">
              <a:avLst/>
            </a:prstGeom>
            <a:noFill/>
            <a:ln w="9525" cap="flat" cmpd="sng">
              <a:solidFill>
                <a:schemeClr val="dk2"/>
              </a:solidFill>
              <a:prstDash val="solid"/>
              <a:round/>
              <a:headEnd type="none" w="med" len="med"/>
              <a:tailEnd type="none" w="med" len="med"/>
            </a:ln>
          </p:spPr>
        </p:cxnSp>
      </p:grpSp>
      <p:grpSp>
        <p:nvGrpSpPr>
          <p:cNvPr id="38" name="组合 37">
            <a:extLst>
              <a:ext uri="{FF2B5EF4-FFF2-40B4-BE49-F238E27FC236}">
                <a16:creationId xmlns:a16="http://schemas.microsoft.com/office/drawing/2014/main" id="{B581AB2B-E381-6232-6BD3-6E9242239217}"/>
              </a:ext>
            </a:extLst>
          </p:cNvPr>
          <p:cNvGrpSpPr/>
          <p:nvPr/>
        </p:nvGrpSpPr>
        <p:grpSpPr>
          <a:xfrm>
            <a:off x="3701773" y="3204253"/>
            <a:ext cx="1171699" cy="1211867"/>
            <a:chOff x="5749725" y="428912"/>
            <a:chExt cx="2262850" cy="2340425"/>
          </a:xfrm>
        </p:grpSpPr>
        <p:pic>
          <p:nvPicPr>
            <p:cNvPr id="39" name="Google Shape;72;p15">
              <a:extLst>
                <a:ext uri="{FF2B5EF4-FFF2-40B4-BE49-F238E27FC236}">
                  <a16:creationId xmlns:a16="http://schemas.microsoft.com/office/drawing/2014/main" id="{14738D94-FAD9-4709-67B8-339867970269}"/>
                </a:ext>
              </a:extLst>
            </p:cNvPr>
            <p:cNvPicPr preferRelativeResize="0"/>
            <p:nvPr/>
          </p:nvPicPr>
          <p:blipFill>
            <a:blip r:embed="rId3">
              <a:alphaModFix/>
            </a:blip>
            <a:stretch>
              <a:fillRect/>
            </a:stretch>
          </p:blipFill>
          <p:spPr>
            <a:xfrm>
              <a:off x="6427000" y="428912"/>
              <a:ext cx="840875" cy="840875"/>
            </a:xfrm>
            <a:prstGeom prst="rect">
              <a:avLst/>
            </a:prstGeom>
            <a:noFill/>
            <a:ln>
              <a:noFill/>
            </a:ln>
          </p:spPr>
        </p:pic>
        <p:pic>
          <p:nvPicPr>
            <p:cNvPr id="40" name="Google Shape;73;p15">
              <a:extLst>
                <a:ext uri="{FF2B5EF4-FFF2-40B4-BE49-F238E27FC236}">
                  <a16:creationId xmlns:a16="http://schemas.microsoft.com/office/drawing/2014/main" id="{BC9065C4-4B98-E116-E417-7A72A0DF163D}"/>
                </a:ext>
              </a:extLst>
            </p:cNvPr>
            <p:cNvPicPr preferRelativeResize="0"/>
            <p:nvPr/>
          </p:nvPicPr>
          <p:blipFill>
            <a:blip r:embed="rId4">
              <a:alphaModFix/>
            </a:blip>
            <a:stretch>
              <a:fillRect/>
            </a:stretch>
          </p:blipFill>
          <p:spPr>
            <a:xfrm>
              <a:off x="5749725" y="1637912"/>
              <a:ext cx="1131425" cy="1131425"/>
            </a:xfrm>
            <a:prstGeom prst="rect">
              <a:avLst/>
            </a:prstGeom>
            <a:noFill/>
            <a:ln>
              <a:noFill/>
            </a:ln>
          </p:spPr>
        </p:pic>
        <p:pic>
          <p:nvPicPr>
            <p:cNvPr id="41" name="Google Shape;76;p15">
              <a:extLst>
                <a:ext uri="{FF2B5EF4-FFF2-40B4-BE49-F238E27FC236}">
                  <a16:creationId xmlns:a16="http://schemas.microsoft.com/office/drawing/2014/main" id="{C2456FD1-1833-1567-5964-E14291E92B3A}"/>
                </a:ext>
              </a:extLst>
            </p:cNvPr>
            <p:cNvPicPr preferRelativeResize="0"/>
            <p:nvPr/>
          </p:nvPicPr>
          <p:blipFill>
            <a:blip r:embed="rId4">
              <a:alphaModFix/>
            </a:blip>
            <a:stretch>
              <a:fillRect/>
            </a:stretch>
          </p:blipFill>
          <p:spPr>
            <a:xfrm>
              <a:off x="6881150" y="1637912"/>
              <a:ext cx="1131425" cy="1131425"/>
            </a:xfrm>
            <a:prstGeom prst="rect">
              <a:avLst/>
            </a:prstGeom>
            <a:noFill/>
            <a:ln>
              <a:noFill/>
            </a:ln>
          </p:spPr>
        </p:pic>
        <p:cxnSp>
          <p:nvCxnSpPr>
            <p:cNvPr id="42" name="Google Shape;78;p15">
              <a:extLst>
                <a:ext uri="{FF2B5EF4-FFF2-40B4-BE49-F238E27FC236}">
                  <a16:creationId xmlns:a16="http://schemas.microsoft.com/office/drawing/2014/main" id="{CAB8F5E3-8019-BE53-3808-9C06C716CB4C}"/>
                </a:ext>
              </a:extLst>
            </p:cNvPr>
            <p:cNvCxnSpPr>
              <a:endCxn id="40" idx="0"/>
            </p:cNvCxnSpPr>
            <p:nvPr/>
          </p:nvCxnSpPr>
          <p:spPr>
            <a:xfrm flipH="1">
              <a:off x="6315437" y="1020812"/>
              <a:ext cx="533400" cy="617100"/>
            </a:xfrm>
            <a:prstGeom prst="straightConnector1">
              <a:avLst/>
            </a:prstGeom>
            <a:noFill/>
            <a:ln w="9525" cap="flat" cmpd="sng">
              <a:solidFill>
                <a:schemeClr val="dk2"/>
              </a:solidFill>
              <a:prstDash val="solid"/>
              <a:round/>
              <a:headEnd type="none" w="med" len="med"/>
              <a:tailEnd type="none" w="med" len="med"/>
            </a:ln>
          </p:spPr>
        </p:cxnSp>
        <p:cxnSp>
          <p:nvCxnSpPr>
            <p:cNvPr id="43" name="Google Shape;79;p15">
              <a:extLst>
                <a:ext uri="{FF2B5EF4-FFF2-40B4-BE49-F238E27FC236}">
                  <a16:creationId xmlns:a16="http://schemas.microsoft.com/office/drawing/2014/main" id="{AEB6DFA1-2153-86BC-632A-B9F94B06BE29}"/>
                </a:ext>
              </a:extLst>
            </p:cNvPr>
            <p:cNvCxnSpPr>
              <a:stCxn id="41" idx="0"/>
            </p:cNvCxnSpPr>
            <p:nvPr/>
          </p:nvCxnSpPr>
          <p:spPr>
            <a:xfrm rot="10800000">
              <a:off x="6848962" y="1010012"/>
              <a:ext cx="597900" cy="627900"/>
            </a:xfrm>
            <a:prstGeom prst="straightConnector1">
              <a:avLst/>
            </a:prstGeom>
            <a:noFill/>
            <a:ln w="9525" cap="flat" cmpd="sng">
              <a:solidFill>
                <a:schemeClr val="dk2"/>
              </a:solidFill>
              <a:prstDash val="solid"/>
              <a:round/>
              <a:headEnd type="none" w="med" len="med"/>
              <a:tailEnd type="none" w="med" len="med"/>
            </a:ln>
          </p:spPr>
        </p:cxnSp>
      </p:grpSp>
      <p:pic>
        <p:nvPicPr>
          <p:cNvPr id="44" name="Google Shape;72;p15">
            <a:extLst>
              <a:ext uri="{FF2B5EF4-FFF2-40B4-BE49-F238E27FC236}">
                <a16:creationId xmlns:a16="http://schemas.microsoft.com/office/drawing/2014/main" id="{C7E97E7B-D1A5-32E7-3C23-58F1A197ADEB}"/>
              </a:ext>
            </a:extLst>
          </p:cNvPr>
          <p:cNvPicPr preferRelativeResize="0"/>
          <p:nvPr/>
        </p:nvPicPr>
        <p:blipFill>
          <a:blip r:embed="rId3">
            <a:alphaModFix/>
          </a:blip>
          <a:stretch>
            <a:fillRect/>
          </a:stretch>
        </p:blipFill>
        <p:spPr>
          <a:xfrm>
            <a:off x="3478320" y="2522069"/>
            <a:ext cx="435403" cy="435403"/>
          </a:xfrm>
          <a:prstGeom prst="rect">
            <a:avLst/>
          </a:prstGeom>
          <a:noFill/>
          <a:ln>
            <a:noFill/>
          </a:ln>
        </p:spPr>
      </p:pic>
      <p:cxnSp>
        <p:nvCxnSpPr>
          <p:cNvPr id="45" name="Google Shape;78;p15">
            <a:extLst>
              <a:ext uri="{FF2B5EF4-FFF2-40B4-BE49-F238E27FC236}">
                <a16:creationId xmlns:a16="http://schemas.microsoft.com/office/drawing/2014/main" id="{7E68B4FA-C77C-7DDE-A751-F9E0242DC74B}"/>
              </a:ext>
            </a:extLst>
          </p:cNvPr>
          <p:cNvCxnSpPr>
            <a:cxnSpLocks/>
            <a:endCxn id="4" idx="0"/>
          </p:cNvCxnSpPr>
          <p:nvPr/>
        </p:nvCxnSpPr>
        <p:spPr>
          <a:xfrm flipH="1">
            <a:off x="827972" y="2825187"/>
            <a:ext cx="603305" cy="379066"/>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78;p15">
            <a:extLst>
              <a:ext uri="{FF2B5EF4-FFF2-40B4-BE49-F238E27FC236}">
                <a16:creationId xmlns:a16="http://schemas.microsoft.com/office/drawing/2014/main" id="{129AACDE-D5DF-537C-18AF-FC007B2395CE}"/>
              </a:ext>
            </a:extLst>
          </p:cNvPr>
          <p:cNvCxnSpPr>
            <a:cxnSpLocks/>
            <a:stCxn id="25" idx="0"/>
          </p:cNvCxnSpPr>
          <p:nvPr/>
        </p:nvCxnSpPr>
        <p:spPr>
          <a:xfrm flipH="1" flipV="1">
            <a:off x="1426686" y="2825187"/>
            <a:ext cx="578737" cy="379066"/>
          </a:xfrm>
          <a:prstGeom prst="straightConnector1">
            <a:avLst/>
          </a:prstGeom>
          <a:noFill/>
          <a:ln w="9525" cap="flat" cmpd="sng">
            <a:solidFill>
              <a:schemeClr val="dk2"/>
            </a:solidFill>
            <a:prstDash val="solid"/>
            <a:round/>
            <a:headEnd type="none" w="med" len="med"/>
            <a:tailEnd type="none" w="med" len="med"/>
          </a:ln>
        </p:spPr>
      </p:cxnSp>
      <p:cxnSp>
        <p:nvCxnSpPr>
          <p:cNvPr id="51" name="Google Shape;78;p15">
            <a:extLst>
              <a:ext uri="{FF2B5EF4-FFF2-40B4-BE49-F238E27FC236}">
                <a16:creationId xmlns:a16="http://schemas.microsoft.com/office/drawing/2014/main" id="{F61DEF35-E7BC-2851-B07C-4D438836CA6E}"/>
              </a:ext>
            </a:extLst>
          </p:cNvPr>
          <p:cNvCxnSpPr>
            <a:cxnSpLocks/>
            <a:endCxn id="33" idx="0"/>
          </p:cNvCxnSpPr>
          <p:nvPr/>
        </p:nvCxnSpPr>
        <p:spPr>
          <a:xfrm flipH="1">
            <a:off x="3092716" y="2825187"/>
            <a:ext cx="603305" cy="379066"/>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78;p15">
            <a:extLst>
              <a:ext uri="{FF2B5EF4-FFF2-40B4-BE49-F238E27FC236}">
                <a16:creationId xmlns:a16="http://schemas.microsoft.com/office/drawing/2014/main" id="{60B07C72-2B81-1FB9-0B55-63067B950B8C}"/>
              </a:ext>
            </a:extLst>
          </p:cNvPr>
          <p:cNvCxnSpPr>
            <a:cxnSpLocks/>
            <a:stCxn id="39" idx="0"/>
          </p:cNvCxnSpPr>
          <p:nvPr/>
        </p:nvCxnSpPr>
        <p:spPr>
          <a:xfrm flipH="1" flipV="1">
            <a:off x="3696021" y="2824105"/>
            <a:ext cx="574146" cy="380148"/>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78;p15">
            <a:extLst>
              <a:ext uri="{FF2B5EF4-FFF2-40B4-BE49-F238E27FC236}">
                <a16:creationId xmlns:a16="http://schemas.microsoft.com/office/drawing/2014/main" id="{B3342B93-4F01-85E2-B0B0-C043BEDDF1BA}"/>
              </a:ext>
            </a:extLst>
          </p:cNvPr>
          <p:cNvCxnSpPr>
            <a:cxnSpLocks/>
            <a:endCxn id="4" idx="0"/>
          </p:cNvCxnSpPr>
          <p:nvPr/>
        </p:nvCxnSpPr>
        <p:spPr>
          <a:xfrm flipH="1">
            <a:off x="827972" y="2824105"/>
            <a:ext cx="2868049" cy="380148"/>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78;p15">
            <a:extLst>
              <a:ext uri="{FF2B5EF4-FFF2-40B4-BE49-F238E27FC236}">
                <a16:creationId xmlns:a16="http://schemas.microsoft.com/office/drawing/2014/main" id="{5F985466-E680-3F94-219E-405E10E51B95}"/>
              </a:ext>
            </a:extLst>
          </p:cNvPr>
          <p:cNvCxnSpPr>
            <a:cxnSpLocks/>
            <a:stCxn id="39" idx="0"/>
          </p:cNvCxnSpPr>
          <p:nvPr/>
        </p:nvCxnSpPr>
        <p:spPr>
          <a:xfrm flipH="1" flipV="1">
            <a:off x="1426686" y="2824104"/>
            <a:ext cx="2843481" cy="380149"/>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78;p15">
            <a:extLst>
              <a:ext uri="{FF2B5EF4-FFF2-40B4-BE49-F238E27FC236}">
                <a16:creationId xmlns:a16="http://schemas.microsoft.com/office/drawing/2014/main" id="{53FBECE9-5CF3-A06F-D4C2-0BDCE72B7592}"/>
              </a:ext>
            </a:extLst>
          </p:cNvPr>
          <p:cNvCxnSpPr>
            <a:cxnSpLocks/>
            <a:stCxn id="25" idx="0"/>
          </p:cNvCxnSpPr>
          <p:nvPr/>
        </p:nvCxnSpPr>
        <p:spPr>
          <a:xfrm flipV="1">
            <a:off x="2005423" y="2824104"/>
            <a:ext cx="1686007" cy="380149"/>
          </a:xfrm>
          <a:prstGeom prst="straightConnector1">
            <a:avLst/>
          </a:prstGeom>
          <a:noFill/>
          <a:ln w="9525" cap="flat" cmpd="sng">
            <a:solidFill>
              <a:schemeClr val="dk2"/>
            </a:solidFill>
            <a:prstDash val="solid"/>
            <a:round/>
            <a:headEnd type="none" w="med" len="med"/>
            <a:tailEnd type="none" w="med" len="med"/>
          </a:ln>
        </p:spPr>
      </p:cxnSp>
      <p:cxnSp>
        <p:nvCxnSpPr>
          <p:cNvPr id="66" name="Google Shape;78;p15">
            <a:extLst>
              <a:ext uri="{FF2B5EF4-FFF2-40B4-BE49-F238E27FC236}">
                <a16:creationId xmlns:a16="http://schemas.microsoft.com/office/drawing/2014/main" id="{4C94C301-20AD-27D5-09A6-9B1289F7DEFB}"/>
              </a:ext>
            </a:extLst>
          </p:cNvPr>
          <p:cNvCxnSpPr>
            <a:cxnSpLocks/>
            <a:stCxn id="33" idx="0"/>
          </p:cNvCxnSpPr>
          <p:nvPr/>
        </p:nvCxnSpPr>
        <p:spPr>
          <a:xfrm flipH="1" flipV="1">
            <a:off x="1431277" y="2824103"/>
            <a:ext cx="1661439" cy="380150"/>
          </a:xfrm>
          <a:prstGeom prst="straightConnector1">
            <a:avLst/>
          </a:prstGeom>
          <a:noFill/>
          <a:ln w="9525" cap="flat" cmpd="sng">
            <a:solidFill>
              <a:schemeClr val="dk2"/>
            </a:solidFill>
            <a:prstDash val="solid"/>
            <a:round/>
            <a:headEnd type="none" w="med" len="med"/>
            <a:tailEnd type="none" w="med" len="med"/>
          </a:ln>
        </p:spPr>
      </p:cxnSp>
      <p:pic>
        <p:nvPicPr>
          <p:cNvPr id="81" name="Google Shape;72;p15">
            <a:extLst>
              <a:ext uri="{FF2B5EF4-FFF2-40B4-BE49-F238E27FC236}">
                <a16:creationId xmlns:a16="http://schemas.microsoft.com/office/drawing/2014/main" id="{8A97954E-DDB6-9021-2154-32B93238384E}"/>
              </a:ext>
            </a:extLst>
          </p:cNvPr>
          <p:cNvPicPr preferRelativeResize="0"/>
          <p:nvPr/>
        </p:nvPicPr>
        <p:blipFill>
          <a:blip r:embed="rId3">
            <a:alphaModFix/>
          </a:blip>
          <a:stretch>
            <a:fillRect/>
          </a:stretch>
        </p:blipFill>
        <p:spPr>
          <a:xfrm>
            <a:off x="6679953" y="2461412"/>
            <a:ext cx="742841" cy="742841"/>
          </a:xfrm>
          <a:prstGeom prst="rect">
            <a:avLst/>
          </a:prstGeom>
          <a:noFill/>
          <a:ln>
            <a:noFill/>
          </a:ln>
        </p:spPr>
      </p:pic>
      <p:pic>
        <p:nvPicPr>
          <p:cNvPr id="82" name="Google Shape;73;p15">
            <a:extLst>
              <a:ext uri="{FF2B5EF4-FFF2-40B4-BE49-F238E27FC236}">
                <a16:creationId xmlns:a16="http://schemas.microsoft.com/office/drawing/2014/main" id="{6AB7E097-3290-D5CC-C478-6D5FE95D6FD6}"/>
              </a:ext>
            </a:extLst>
          </p:cNvPr>
          <p:cNvPicPr preferRelativeResize="0"/>
          <p:nvPr/>
        </p:nvPicPr>
        <p:blipFill>
          <a:blip r:embed="rId4">
            <a:alphaModFix/>
          </a:blip>
          <a:stretch>
            <a:fillRect/>
          </a:stretch>
        </p:blipFill>
        <p:spPr>
          <a:xfrm>
            <a:off x="5496468" y="3830290"/>
            <a:ext cx="594560" cy="594560"/>
          </a:xfrm>
          <a:prstGeom prst="rect">
            <a:avLst/>
          </a:prstGeom>
          <a:noFill/>
          <a:ln>
            <a:noFill/>
          </a:ln>
        </p:spPr>
      </p:pic>
      <p:pic>
        <p:nvPicPr>
          <p:cNvPr id="83" name="Google Shape;74;p15">
            <a:extLst>
              <a:ext uri="{FF2B5EF4-FFF2-40B4-BE49-F238E27FC236}">
                <a16:creationId xmlns:a16="http://schemas.microsoft.com/office/drawing/2014/main" id="{6C63742B-E0CA-BCCB-6B95-F15934C9F1AD}"/>
              </a:ext>
            </a:extLst>
          </p:cNvPr>
          <p:cNvPicPr preferRelativeResize="0"/>
          <p:nvPr/>
        </p:nvPicPr>
        <p:blipFill>
          <a:blip r:embed="rId4">
            <a:alphaModFix/>
          </a:blip>
          <a:stretch>
            <a:fillRect/>
          </a:stretch>
        </p:blipFill>
        <p:spPr>
          <a:xfrm>
            <a:off x="4998670" y="3830290"/>
            <a:ext cx="594560" cy="594560"/>
          </a:xfrm>
          <a:prstGeom prst="rect">
            <a:avLst/>
          </a:prstGeom>
          <a:noFill/>
          <a:ln>
            <a:noFill/>
          </a:ln>
        </p:spPr>
      </p:pic>
      <p:pic>
        <p:nvPicPr>
          <p:cNvPr id="97" name="Google Shape;73;p15">
            <a:extLst>
              <a:ext uri="{FF2B5EF4-FFF2-40B4-BE49-F238E27FC236}">
                <a16:creationId xmlns:a16="http://schemas.microsoft.com/office/drawing/2014/main" id="{8EA6CD78-27AB-346B-AE7C-B3F110D1164D}"/>
              </a:ext>
            </a:extLst>
          </p:cNvPr>
          <p:cNvPicPr preferRelativeResize="0"/>
          <p:nvPr/>
        </p:nvPicPr>
        <p:blipFill>
          <a:blip r:embed="rId4">
            <a:alphaModFix/>
          </a:blip>
          <a:stretch>
            <a:fillRect/>
          </a:stretch>
        </p:blipFill>
        <p:spPr>
          <a:xfrm>
            <a:off x="6451680" y="3840731"/>
            <a:ext cx="594560" cy="594560"/>
          </a:xfrm>
          <a:prstGeom prst="rect">
            <a:avLst/>
          </a:prstGeom>
          <a:noFill/>
          <a:ln>
            <a:noFill/>
          </a:ln>
        </p:spPr>
      </p:pic>
      <p:pic>
        <p:nvPicPr>
          <p:cNvPr id="98" name="Google Shape;74;p15">
            <a:extLst>
              <a:ext uri="{FF2B5EF4-FFF2-40B4-BE49-F238E27FC236}">
                <a16:creationId xmlns:a16="http://schemas.microsoft.com/office/drawing/2014/main" id="{2A2AE2CD-0F09-8DE0-1FB1-3B22A66BF0BC}"/>
              </a:ext>
            </a:extLst>
          </p:cNvPr>
          <p:cNvPicPr preferRelativeResize="0"/>
          <p:nvPr/>
        </p:nvPicPr>
        <p:blipFill>
          <a:blip r:embed="rId4">
            <a:alphaModFix/>
          </a:blip>
          <a:stretch>
            <a:fillRect/>
          </a:stretch>
        </p:blipFill>
        <p:spPr>
          <a:xfrm>
            <a:off x="5953882" y="3840731"/>
            <a:ext cx="594560" cy="594560"/>
          </a:xfrm>
          <a:prstGeom prst="rect">
            <a:avLst/>
          </a:prstGeom>
          <a:noFill/>
          <a:ln>
            <a:noFill/>
          </a:ln>
        </p:spPr>
      </p:pic>
      <p:pic>
        <p:nvPicPr>
          <p:cNvPr id="99" name="Google Shape;73;p15">
            <a:extLst>
              <a:ext uri="{FF2B5EF4-FFF2-40B4-BE49-F238E27FC236}">
                <a16:creationId xmlns:a16="http://schemas.microsoft.com/office/drawing/2014/main" id="{9F0D6884-C645-73E0-8C89-EA180CEE1041}"/>
              </a:ext>
            </a:extLst>
          </p:cNvPr>
          <p:cNvPicPr preferRelativeResize="0"/>
          <p:nvPr/>
        </p:nvPicPr>
        <p:blipFill>
          <a:blip r:embed="rId4">
            <a:alphaModFix/>
          </a:blip>
          <a:stretch>
            <a:fillRect/>
          </a:stretch>
        </p:blipFill>
        <p:spPr>
          <a:xfrm>
            <a:off x="7406892" y="3840731"/>
            <a:ext cx="594560" cy="594560"/>
          </a:xfrm>
          <a:prstGeom prst="rect">
            <a:avLst/>
          </a:prstGeom>
          <a:noFill/>
          <a:ln>
            <a:noFill/>
          </a:ln>
        </p:spPr>
      </p:pic>
      <p:pic>
        <p:nvPicPr>
          <p:cNvPr id="100" name="Google Shape;74;p15">
            <a:extLst>
              <a:ext uri="{FF2B5EF4-FFF2-40B4-BE49-F238E27FC236}">
                <a16:creationId xmlns:a16="http://schemas.microsoft.com/office/drawing/2014/main" id="{4E463C7A-D6D3-D79A-9E48-D1295CF32FAB}"/>
              </a:ext>
            </a:extLst>
          </p:cNvPr>
          <p:cNvPicPr preferRelativeResize="0"/>
          <p:nvPr/>
        </p:nvPicPr>
        <p:blipFill>
          <a:blip r:embed="rId4">
            <a:alphaModFix/>
          </a:blip>
          <a:stretch>
            <a:fillRect/>
          </a:stretch>
        </p:blipFill>
        <p:spPr>
          <a:xfrm>
            <a:off x="6909094" y="3840731"/>
            <a:ext cx="594560" cy="594560"/>
          </a:xfrm>
          <a:prstGeom prst="rect">
            <a:avLst/>
          </a:prstGeom>
          <a:noFill/>
          <a:ln>
            <a:noFill/>
          </a:ln>
        </p:spPr>
      </p:pic>
      <p:pic>
        <p:nvPicPr>
          <p:cNvPr id="101" name="Google Shape;73;p15">
            <a:extLst>
              <a:ext uri="{FF2B5EF4-FFF2-40B4-BE49-F238E27FC236}">
                <a16:creationId xmlns:a16="http://schemas.microsoft.com/office/drawing/2014/main" id="{D2653320-EC14-AAFF-268B-0C01A19AF4B7}"/>
              </a:ext>
            </a:extLst>
          </p:cNvPr>
          <p:cNvPicPr preferRelativeResize="0"/>
          <p:nvPr/>
        </p:nvPicPr>
        <p:blipFill>
          <a:blip r:embed="rId4">
            <a:alphaModFix/>
          </a:blip>
          <a:stretch>
            <a:fillRect/>
          </a:stretch>
        </p:blipFill>
        <p:spPr>
          <a:xfrm>
            <a:off x="8362104" y="3851172"/>
            <a:ext cx="594560" cy="594560"/>
          </a:xfrm>
          <a:prstGeom prst="rect">
            <a:avLst/>
          </a:prstGeom>
          <a:noFill/>
          <a:ln>
            <a:noFill/>
          </a:ln>
        </p:spPr>
      </p:pic>
      <p:pic>
        <p:nvPicPr>
          <p:cNvPr id="102" name="Google Shape;74;p15">
            <a:extLst>
              <a:ext uri="{FF2B5EF4-FFF2-40B4-BE49-F238E27FC236}">
                <a16:creationId xmlns:a16="http://schemas.microsoft.com/office/drawing/2014/main" id="{CE1E598E-69E9-CDF5-D6C9-B47B1C42AC48}"/>
              </a:ext>
            </a:extLst>
          </p:cNvPr>
          <p:cNvPicPr preferRelativeResize="0"/>
          <p:nvPr/>
        </p:nvPicPr>
        <p:blipFill>
          <a:blip r:embed="rId4">
            <a:alphaModFix/>
          </a:blip>
          <a:stretch>
            <a:fillRect/>
          </a:stretch>
        </p:blipFill>
        <p:spPr>
          <a:xfrm>
            <a:off x="7864306" y="3851172"/>
            <a:ext cx="594560" cy="594560"/>
          </a:xfrm>
          <a:prstGeom prst="rect">
            <a:avLst/>
          </a:prstGeom>
          <a:noFill/>
          <a:ln>
            <a:noFill/>
          </a:ln>
        </p:spPr>
      </p:pic>
      <p:cxnSp>
        <p:nvCxnSpPr>
          <p:cNvPr id="103" name="Google Shape;78;p15">
            <a:extLst>
              <a:ext uri="{FF2B5EF4-FFF2-40B4-BE49-F238E27FC236}">
                <a16:creationId xmlns:a16="http://schemas.microsoft.com/office/drawing/2014/main" id="{ED21B472-A9E9-AD56-E195-D27FA9C7C227}"/>
              </a:ext>
            </a:extLst>
          </p:cNvPr>
          <p:cNvCxnSpPr>
            <a:cxnSpLocks/>
            <a:endCxn id="83" idx="0"/>
          </p:cNvCxnSpPr>
          <p:nvPr/>
        </p:nvCxnSpPr>
        <p:spPr>
          <a:xfrm flipH="1">
            <a:off x="5295950" y="2957472"/>
            <a:ext cx="1750290" cy="872818"/>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78;p15">
            <a:extLst>
              <a:ext uri="{FF2B5EF4-FFF2-40B4-BE49-F238E27FC236}">
                <a16:creationId xmlns:a16="http://schemas.microsoft.com/office/drawing/2014/main" id="{E2FE5235-31E7-681F-0310-5182A1137CDE}"/>
              </a:ext>
            </a:extLst>
          </p:cNvPr>
          <p:cNvCxnSpPr>
            <a:cxnSpLocks/>
            <a:endCxn id="82" idx="0"/>
          </p:cNvCxnSpPr>
          <p:nvPr/>
        </p:nvCxnSpPr>
        <p:spPr>
          <a:xfrm flipH="1">
            <a:off x="5793748" y="2957472"/>
            <a:ext cx="1252492" cy="872818"/>
          </a:xfrm>
          <a:prstGeom prst="straightConnector1">
            <a:avLst/>
          </a:prstGeom>
          <a:noFill/>
          <a:ln w="9525" cap="flat" cmpd="sng">
            <a:solidFill>
              <a:schemeClr val="dk2"/>
            </a:solidFill>
            <a:prstDash val="solid"/>
            <a:round/>
            <a:headEnd type="none" w="med" len="med"/>
            <a:tailEnd type="none" w="med" len="med"/>
          </a:ln>
        </p:spPr>
      </p:cxnSp>
      <p:cxnSp>
        <p:nvCxnSpPr>
          <p:cNvPr id="109" name="Google Shape;78;p15">
            <a:extLst>
              <a:ext uri="{FF2B5EF4-FFF2-40B4-BE49-F238E27FC236}">
                <a16:creationId xmlns:a16="http://schemas.microsoft.com/office/drawing/2014/main" id="{991A609D-0758-4FEF-217D-097143CFD6EA}"/>
              </a:ext>
            </a:extLst>
          </p:cNvPr>
          <p:cNvCxnSpPr>
            <a:cxnSpLocks/>
            <a:endCxn id="98" idx="0"/>
          </p:cNvCxnSpPr>
          <p:nvPr/>
        </p:nvCxnSpPr>
        <p:spPr>
          <a:xfrm flipH="1">
            <a:off x="6251162" y="2957472"/>
            <a:ext cx="802691" cy="883259"/>
          </a:xfrm>
          <a:prstGeom prst="straightConnector1">
            <a:avLst/>
          </a:prstGeom>
          <a:noFill/>
          <a:ln w="9525" cap="flat" cmpd="sng">
            <a:solidFill>
              <a:schemeClr val="dk2"/>
            </a:solidFill>
            <a:prstDash val="solid"/>
            <a:round/>
            <a:headEnd type="none" w="med" len="med"/>
            <a:tailEnd type="none" w="med" len="med"/>
          </a:ln>
        </p:spPr>
      </p:cxnSp>
      <p:cxnSp>
        <p:nvCxnSpPr>
          <p:cNvPr id="112" name="Google Shape;78;p15">
            <a:extLst>
              <a:ext uri="{FF2B5EF4-FFF2-40B4-BE49-F238E27FC236}">
                <a16:creationId xmlns:a16="http://schemas.microsoft.com/office/drawing/2014/main" id="{AE9237CB-216A-3A78-0D15-24F2837B2D8E}"/>
              </a:ext>
            </a:extLst>
          </p:cNvPr>
          <p:cNvCxnSpPr>
            <a:cxnSpLocks/>
            <a:endCxn id="97" idx="0"/>
          </p:cNvCxnSpPr>
          <p:nvPr/>
        </p:nvCxnSpPr>
        <p:spPr>
          <a:xfrm flipH="1">
            <a:off x="6748960" y="2957472"/>
            <a:ext cx="304893" cy="883259"/>
          </a:xfrm>
          <a:prstGeom prst="straightConnector1">
            <a:avLst/>
          </a:prstGeom>
          <a:noFill/>
          <a:ln w="9525" cap="flat" cmpd="sng">
            <a:solidFill>
              <a:schemeClr val="dk2"/>
            </a:solidFill>
            <a:prstDash val="solid"/>
            <a:round/>
            <a:headEnd type="none" w="med" len="med"/>
            <a:tailEnd type="none" w="med" len="med"/>
          </a:ln>
        </p:spPr>
      </p:cxnSp>
      <p:cxnSp>
        <p:nvCxnSpPr>
          <p:cNvPr id="115" name="Google Shape;78;p15">
            <a:extLst>
              <a:ext uri="{FF2B5EF4-FFF2-40B4-BE49-F238E27FC236}">
                <a16:creationId xmlns:a16="http://schemas.microsoft.com/office/drawing/2014/main" id="{40DDADEF-A8D4-4433-1AD1-A44116D37781}"/>
              </a:ext>
            </a:extLst>
          </p:cNvPr>
          <p:cNvCxnSpPr>
            <a:cxnSpLocks/>
            <a:endCxn id="100" idx="0"/>
          </p:cNvCxnSpPr>
          <p:nvPr/>
        </p:nvCxnSpPr>
        <p:spPr>
          <a:xfrm>
            <a:off x="7053853" y="2957472"/>
            <a:ext cx="152521" cy="883259"/>
          </a:xfrm>
          <a:prstGeom prst="straightConnector1">
            <a:avLst/>
          </a:prstGeom>
          <a:noFill/>
          <a:ln w="9525" cap="flat" cmpd="sng">
            <a:solidFill>
              <a:schemeClr val="dk2"/>
            </a:solidFill>
            <a:prstDash val="solid"/>
            <a:round/>
            <a:headEnd type="none" w="med" len="med"/>
            <a:tailEnd type="none" w="med" len="med"/>
          </a:ln>
        </p:spPr>
      </p:cxnSp>
      <p:cxnSp>
        <p:nvCxnSpPr>
          <p:cNvPr id="118" name="Google Shape;78;p15">
            <a:extLst>
              <a:ext uri="{FF2B5EF4-FFF2-40B4-BE49-F238E27FC236}">
                <a16:creationId xmlns:a16="http://schemas.microsoft.com/office/drawing/2014/main" id="{BC1111B3-C7F4-A3F4-8CC5-3BFA2336E8C7}"/>
              </a:ext>
            </a:extLst>
          </p:cNvPr>
          <p:cNvCxnSpPr>
            <a:cxnSpLocks/>
            <a:endCxn id="99" idx="0"/>
          </p:cNvCxnSpPr>
          <p:nvPr/>
        </p:nvCxnSpPr>
        <p:spPr>
          <a:xfrm>
            <a:off x="7053853" y="2957472"/>
            <a:ext cx="650319" cy="883259"/>
          </a:xfrm>
          <a:prstGeom prst="straightConnector1">
            <a:avLst/>
          </a:prstGeom>
          <a:noFill/>
          <a:ln w="9525" cap="flat" cmpd="sng">
            <a:solidFill>
              <a:schemeClr val="dk2"/>
            </a:solidFill>
            <a:prstDash val="solid"/>
            <a:round/>
            <a:headEnd type="none" w="med" len="med"/>
            <a:tailEnd type="none" w="med" len="med"/>
          </a:ln>
        </p:spPr>
      </p:cxnSp>
      <p:cxnSp>
        <p:nvCxnSpPr>
          <p:cNvPr id="121" name="Google Shape;78;p15">
            <a:extLst>
              <a:ext uri="{FF2B5EF4-FFF2-40B4-BE49-F238E27FC236}">
                <a16:creationId xmlns:a16="http://schemas.microsoft.com/office/drawing/2014/main" id="{59E5D0F0-90AA-50B8-26D8-2A785FBB8F1F}"/>
              </a:ext>
            </a:extLst>
          </p:cNvPr>
          <p:cNvCxnSpPr>
            <a:cxnSpLocks/>
            <a:endCxn id="102" idx="0"/>
          </p:cNvCxnSpPr>
          <p:nvPr/>
        </p:nvCxnSpPr>
        <p:spPr>
          <a:xfrm>
            <a:off x="7053853" y="2957472"/>
            <a:ext cx="1107733" cy="8937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78;p15">
            <a:extLst>
              <a:ext uri="{FF2B5EF4-FFF2-40B4-BE49-F238E27FC236}">
                <a16:creationId xmlns:a16="http://schemas.microsoft.com/office/drawing/2014/main" id="{B1AB0681-237F-B916-E266-32F71A63D0A7}"/>
              </a:ext>
            </a:extLst>
          </p:cNvPr>
          <p:cNvCxnSpPr>
            <a:cxnSpLocks/>
            <a:endCxn id="101" idx="0"/>
          </p:cNvCxnSpPr>
          <p:nvPr/>
        </p:nvCxnSpPr>
        <p:spPr>
          <a:xfrm>
            <a:off x="7053853" y="2957472"/>
            <a:ext cx="1605531" cy="893700"/>
          </a:xfrm>
          <a:prstGeom prst="straightConnector1">
            <a:avLst/>
          </a:prstGeom>
          <a:noFill/>
          <a:ln w="9525" cap="flat" cmpd="sng">
            <a:solidFill>
              <a:schemeClr val="dk2"/>
            </a:solidFill>
            <a:prstDash val="solid"/>
            <a:round/>
            <a:headEnd type="none" w="med" len="med"/>
            <a:tailEnd type="none" w="med" len="med"/>
          </a:ln>
        </p:spPr>
      </p:cxnSp>
      <p:sp>
        <p:nvSpPr>
          <p:cNvPr id="2" name="灯片编号占位符 1">
            <a:extLst>
              <a:ext uri="{FF2B5EF4-FFF2-40B4-BE49-F238E27FC236}">
                <a16:creationId xmlns:a16="http://schemas.microsoft.com/office/drawing/2014/main" id="{6B619A70-05AD-DA79-353C-A3B3125071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xEl>
                                              <p:pRg st="1" end="1"/>
                                            </p:txEl>
                                          </p:spTgt>
                                        </p:tgtEl>
                                        <p:attrNameLst>
                                          <p:attrName>style.visibility</p:attrName>
                                        </p:attrNameLst>
                                      </p:cBhvr>
                                      <p:to>
                                        <p:strVal val="visible"/>
                                      </p:to>
                                    </p:set>
                                    <p:animEffect transition="in" filter="fade">
                                      <p:cBhvr>
                                        <p:cTn id="12" dur="500"/>
                                        <p:tgtEl>
                                          <p:spTgt spid="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7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73"/>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7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7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7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78"/>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79"/>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80"/>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par>
                                <p:cTn id="76" presetID="10"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par>
                                <p:cTn id="82" presetID="10" presetClass="entr" presetSubtype="0" fill="hold"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par>
                                <p:cTn id="85" presetID="10" presetClass="entr" presetSubtype="0"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par>
                                <p:cTn id="91" presetID="10"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10" presetClass="entr" presetSubtype="0" fill="hold"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500"/>
                                        <p:tgtEl>
                                          <p:spTgt spid="63"/>
                                        </p:tgtEl>
                                      </p:cBhvr>
                                    </p:animEffect>
                                  </p:childTnLst>
                                </p:cTn>
                              </p:par>
                              <p:par>
                                <p:cTn id="97" presetID="10" presetClass="entr" presetSubtype="0" fill="hold"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500"/>
                                        <p:tgtEl>
                                          <p:spTgt spid="8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500"/>
                                        <p:tgtEl>
                                          <p:spTgt spid="83"/>
                                        </p:tgtEl>
                                      </p:cBhvr>
                                    </p:animEffect>
                                  </p:childTnLst>
                                </p:cTn>
                              </p:par>
                              <p:par>
                                <p:cTn id="110" presetID="10" presetClass="entr" presetSubtype="0" fill="hold" nodeType="withEffect">
                                  <p:stCondLst>
                                    <p:cond delay="0"/>
                                  </p:stCondLst>
                                  <p:childTnLst>
                                    <p:set>
                                      <p:cBhvr>
                                        <p:cTn id="111" dur="1" fill="hold">
                                          <p:stCondLst>
                                            <p:cond delay="0"/>
                                          </p:stCondLst>
                                        </p:cTn>
                                        <p:tgtEl>
                                          <p:spTgt spid="82"/>
                                        </p:tgtEl>
                                        <p:attrNameLst>
                                          <p:attrName>style.visibility</p:attrName>
                                        </p:attrNameLst>
                                      </p:cBhvr>
                                      <p:to>
                                        <p:strVal val="visible"/>
                                      </p:to>
                                    </p:set>
                                    <p:animEffect transition="in" filter="fade">
                                      <p:cBhvr>
                                        <p:cTn id="112" dur="500"/>
                                        <p:tgtEl>
                                          <p:spTgt spid="82"/>
                                        </p:tgtEl>
                                      </p:cBhvr>
                                    </p:animEffect>
                                  </p:childTnLst>
                                </p:cTn>
                              </p:par>
                              <p:par>
                                <p:cTn id="113" presetID="10" presetClass="entr" presetSubtype="0" fill="hold" nodeType="with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fade">
                                      <p:cBhvr>
                                        <p:cTn id="115" dur="500"/>
                                        <p:tgtEl>
                                          <p:spTgt spid="98"/>
                                        </p:tgtEl>
                                      </p:cBhvr>
                                    </p:animEffect>
                                  </p:childTnLst>
                                </p:cTn>
                              </p:par>
                              <p:par>
                                <p:cTn id="116" presetID="10" presetClass="entr" presetSubtype="0" fill="hold" nodeType="withEffect">
                                  <p:stCondLst>
                                    <p:cond delay="0"/>
                                  </p:stCondLst>
                                  <p:childTnLst>
                                    <p:set>
                                      <p:cBhvr>
                                        <p:cTn id="117" dur="1" fill="hold">
                                          <p:stCondLst>
                                            <p:cond delay="0"/>
                                          </p:stCondLst>
                                        </p:cTn>
                                        <p:tgtEl>
                                          <p:spTgt spid="97"/>
                                        </p:tgtEl>
                                        <p:attrNameLst>
                                          <p:attrName>style.visibility</p:attrName>
                                        </p:attrNameLst>
                                      </p:cBhvr>
                                      <p:to>
                                        <p:strVal val="visible"/>
                                      </p:to>
                                    </p:set>
                                    <p:animEffect transition="in" filter="fade">
                                      <p:cBhvr>
                                        <p:cTn id="118" dur="500"/>
                                        <p:tgtEl>
                                          <p:spTgt spid="97"/>
                                        </p:tgtEl>
                                      </p:cBhvr>
                                    </p:animEffect>
                                  </p:childTnLst>
                                </p:cTn>
                              </p:par>
                              <p:par>
                                <p:cTn id="119" presetID="10" presetClass="entr" presetSubtype="0" fill="hold" nodeType="withEffect">
                                  <p:stCondLst>
                                    <p:cond delay="0"/>
                                  </p:stCondLst>
                                  <p:childTnLst>
                                    <p:set>
                                      <p:cBhvr>
                                        <p:cTn id="120" dur="1" fill="hold">
                                          <p:stCondLst>
                                            <p:cond delay="0"/>
                                          </p:stCondLst>
                                        </p:cTn>
                                        <p:tgtEl>
                                          <p:spTgt spid="109"/>
                                        </p:tgtEl>
                                        <p:attrNameLst>
                                          <p:attrName>style.visibility</p:attrName>
                                        </p:attrNameLst>
                                      </p:cBhvr>
                                      <p:to>
                                        <p:strVal val="visible"/>
                                      </p:to>
                                    </p:set>
                                    <p:animEffect transition="in" filter="fade">
                                      <p:cBhvr>
                                        <p:cTn id="121" dur="500"/>
                                        <p:tgtEl>
                                          <p:spTgt spid="109"/>
                                        </p:tgtEl>
                                      </p:cBhvr>
                                    </p:animEffect>
                                  </p:childTnLst>
                                </p:cTn>
                              </p:par>
                              <p:par>
                                <p:cTn id="122" presetID="10" presetClass="entr" presetSubtype="0" fill="hold" nodeType="withEffect">
                                  <p:stCondLst>
                                    <p:cond delay="0"/>
                                  </p:stCondLst>
                                  <p:childTnLst>
                                    <p:set>
                                      <p:cBhvr>
                                        <p:cTn id="123" dur="1" fill="hold">
                                          <p:stCondLst>
                                            <p:cond delay="0"/>
                                          </p:stCondLst>
                                        </p:cTn>
                                        <p:tgtEl>
                                          <p:spTgt spid="106"/>
                                        </p:tgtEl>
                                        <p:attrNameLst>
                                          <p:attrName>style.visibility</p:attrName>
                                        </p:attrNameLst>
                                      </p:cBhvr>
                                      <p:to>
                                        <p:strVal val="visible"/>
                                      </p:to>
                                    </p:set>
                                    <p:animEffect transition="in" filter="fade">
                                      <p:cBhvr>
                                        <p:cTn id="124" dur="500"/>
                                        <p:tgtEl>
                                          <p:spTgt spid="106"/>
                                        </p:tgtEl>
                                      </p:cBhvr>
                                    </p:animEffect>
                                  </p:childTnLst>
                                </p:cTn>
                              </p:par>
                              <p:par>
                                <p:cTn id="125" presetID="10" presetClass="entr" presetSubtype="0" fill="hold" nodeType="with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fade">
                                      <p:cBhvr>
                                        <p:cTn id="127" dur="500"/>
                                        <p:tgtEl>
                                          <p:spTgt spid="103"/>
                                        </p:tgtEl>
                                      </p:cBhvr>
                                    </p:animEffect>
                                  </p:childTnLst>
                                </p:cTn>
                              </p:par>
                              <p:par>
                                <p:cTn id="128" presetID="10" presetClass="entr" presetSubtype="0" fill="hold" nodeType="withEffect">
                                  <p:stCondLst>
                                    <p:cond delay="0"/>
                                  </p:stCondLst>
                                  <p:childTnLst>
                                    <p:set>
                                      <p:cBhvr>
                                        <p:cTn id="129" dur="1" fill="hold">
                                          <p:stCondLst>
                                            <p:cond delay="0"/>
                                          </p:stCondLst>
                                        </p:cTn>
                                        <p:tgtEl>
                                          <p:spTgt spid="112"/>
                                        </p:tgtEl>
                                        <p:attrNameLst>
                                          <p:attrName>style.visibility</p:attrName>
                                        </p:attrNameLst>
                                      </p:cBhvr>
                                      <p:to>
                                        <p:strVal val="visible"/>
                                      </p:to>
                                    </p:set>
                                    <p:animEffect transition="in" filter="fade">
                                      <p:cBhvr>
                                        <p:cTn id="130" dur="500"/>
                                        <p:tgtEl>
                                          <p:spTgt spid="112"/>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99"/>
                                        </p:tgtEl>
                                        <p:attrNameLst>
                                          <p:attrName>style.visibility</p:attrName>
                                        </p:attrNameLst>
                                      </p:cBhvr>
                                      <p:to>
                                        <p:strVal val="visible"/>
                                      </p:to>
                                    </p:set>
                                    <p:animEffect transition="in" filter="fade">
                                      <p:cBhvr>
                                        <p:cTn id="135" dur="500"/>
                                        <p:tgtEl>
                                          <p:spTgt spid="99"/>
                                        </p:tgtEl>
                                      </p:cBhvr>
                                    </p:animEffect>
                                  </p:childTnLst>
                                </p:cTn>
                              </p:par>
                              <p:par>
                                <p:cTn id="136" presetID="10" presetClass="entr" presetSubtype="0" fill="hold" nodeType="withEffect">
                                  <p:stCondLst>
                                    <p:cond delay="0"/>
                                  </p:stCondLst>
                                  <p:childTnLst>
                                    <p:set>
                                      <p:cBhvr>
                                        <p:cTn id="137" dur="1" fill="hold">
                                          <p:stCondLst>
                                            <p:cond delay="0"/>
                                          </p:stCondLst>
                                        </p:cTn>
                                        <p:tgtEl>
                                          <p:spTgt spid="101"/>
                                        </p:tgtEl>
                                        <p:attrNameLst>
                                          <p:attrName>style.visibility</p:attrName>
                                        </p:attrNameLst>
                                      </p:cBhvr>
                                      <p:to>
                                        <p:strVal val="visible"/>
                                      </p:to>
                                    </p:set>
                                    <p:animEffect transition="in" filter="fade">
                                      <p:cBhvr>
                                        <p:cTn id="138" dur="500"/>
                                        <p:tgtEl>
                                          <p:spTgt spid="101"/>
                                        </p:tgtEl>
                                      </p:cBhvr>
                                    </p:animEffect>
                                  </p:childTnLst>
                                </p:cTn>
                              </p:par>
                              <p:par>
                                <p:cTn id="139" presetID="10" presetClass="entr" presetSubtype="0" fill="hold" nodeType="withEffect">
                                  <p:stCondLst>
                                    <p:cond delay="0"/>
                                  </p:stCondLst>
                                  <p:childTnLst>
                                    <p:set>
                                      <p:cBhvr>
                                        <p:cTn id="140" dur="1" fill="hold">
                                          <p:stCondLst>
                                            <p:cond delay="0"/>
                                          </p:stCondLst>
                                        </p:cTn>
                                        <p:tgtEl>
                                          <p:spTgt spid="102"/>
                                        </p:tgtEl>
                                        <p:attrNameLst>
                                          <p:attrName>style.visibility</p:attrName>
                                        </p:attrNameLst>
                                      </p:cBhvr>
                                      <p:to>
                                        <p:strVal val="visible"/>
                                      </p:to>
                                    </p:set>
                                    <p:animEffect transition="in" filter="fade">
                                      <p:cBhvr>
                                        <p:cTn id="141" dur="500"/>
                                        <p:tgtEl>
                                          <p:spTgt spid="102"/>
                                        </p:tgtEl>
                                      </p:cBhvr>
                                    </p:animEffect>
                                  </p:childTnLst>
                                </p:cTn>
                              </p:par>
                              <p:par>
                                <p:cTn id="142" presetID="10" presetClass="entr" presetSubtype="0" fill="hold" nodeType="withEffect">
                                  <p:stCondLst>
                                    <p:cond delay="0"/>
                                  </p:stCondLst>
                                  <p:childTnLst>
                                    <p:set>
                                      <p:cBhvr>
                                        <p:cTn id="143" dur="1" fill="hold">
                                          <p:stCondLst>
                                            <p:cond delay="0"/>
                                          </p:stCondLst>
                                        </p:cTn>
                                        <p:tgtEl>
                                          <p:spTgt spid="115"/>
                                        </p:tgtEl>
                                        <p:attrNameLst>
                                          <p:attrName>style.visibility</p:attrName>
                                        </p:attrNameLst>
                                      </p:cBhvr>
                                      <p:to>
                                        <p:strVal val="visible"/>
                                      </p:to>
                                    </p:set>
                                    <p:animEffect transition="in" filter="fade">
                                      <p:cBhvr>
                                        <p:cTn id="144" dur="500"/>
                                        <p:tgtEl>
                                          <p:spTgt spid="115"/>
                                        </p:tgtEl>
                                      </p:cBhvr>
                                    </p:animEffect>
                                  </p:childTnLst>
                                </p:cTn>
                              </p:par>
                              <p:par>
                                <p:cTn id="145" presetID="10" presetClass="entr" presetSubtype="0" fill="hold" nodeType="withEffect">
                                  <p:stCondLst>
                                    <p:cond delay="0"/>
                                  </p:stCondLst>
                                  <p:childTnLst>
                                    <p:set>
                                      <p:cBhvr>
                                        <p:cTn id="146" dur="1" fill="hold">
                                          <p:stCondLst>
                                            <p:cond delay="0"/>
                                          </p:stCondLst>
                                        </p:cTn>
                                        <p:tgtEl>
                                          <p:spTgt spid="118"/>
                                        </p:tgtEl>
                                        <p:attrNameLst>
                                          <p:attrName>style.visibility</p:attrName>
                                        </p:attrNameLst>
                                      </p:cBhvr>
                                      <p:to>
                                        <p:strVal val="visible"/>
                                      </p:to>
                                    </p:set>
                                    <p:animEffect transition="in" filter="fade">
                                      <p:cBhvr>
                                        <p:cTn id="147" dur="500"/>
                                        <p:tgtEl>
                                          <p:spTgt spid="118"/>
                                        </p:tgtEl>
                                      </p:cBhvr>
                                    </p:animEffect>
                                  </p:childTnLst>
                                </p:cTn>
                              </p:par>
                              <p:par>
                                <p:cTn id="148" presetID="10" presetClass="entr" presetSubtype="0" fill="hold" nodeType="withEffect">
                                  <p:stCondLst>
                                    <p:cond delay="0"/>
                                  </p:stCondLst>
                                  <p:childTnLst>
                                    <p:set>
                                      <p:cBhvr>
                                        <p:cTn id="149" dur="1" fill="hold">
                                          <p:stCondLst>
                                            <p:cond delay="0"/>
                                          </p:stCondLst>
                                        </p:cTn>
                                        <p:tgtEl>
                                          <p:spTgt spid="121"/>
                                        </p:tgtEl>
                                        <p:attrNameLst>
                                          <p:attrName>style.visibility</p:attrName>
                                        </p:attrNameLst>
                                      </p:cBhvr>
                                      <p:to>
                                        <p:strVal val="visible"/>
                                      </p:to>
                                    </p:set>
                                    <p:animEffect transition="in" filter="fade">
                                      <p:cBhvr>
                                        <p:cTn id="150" dur="500"/>
                                        <p:tgtEl>
                                          <p:spTgt spid="121"/>
                                        </p:tgtEl>
                                      </p:cBhvr>
                                    </p:animEffect>
                                  </p:childTnLst>
                                </p:cTn>
                              </p:par>
                              <p:par>
                                <p:cTn id="151" presetID="10" presetClass="entr" presetSubtype="0" fill="hold" nodeType="withEffect">
                                  <p:stCondLst>
                                    <p:cond delay="0"/>
                                  </p:stCondLst>
                                  <p:childTnLst>
                                    <p:set>
                                      <p:cBhvr>
                                        <p:cTn id="152" dur="1" fill="hold">
                                          <p:stCondLst>
                                            <p:cond delay="0"/>
                                          </p:stCondLst>
                                        </p:cTn>
                                        <p:tgtEl>
                                          <p:spTgt spid="124"/>
                                        </p:tgtEl>
                                        <p:attrNameLst>
                                          <p:attrName>style.visibility</p:attrName>
                                        </p:attrNameLst>
                                      </p:cBhvr>
                                      <p:to>
                                        <p:strVal val="visible"/>
                                      </p:to>
                                    </p:set>
                                    <p:animEffect transition="in" filter="fade">
                                      <p:cBhvr>
                                        <p:cTn id="153" dur="500"/>
                                        <p:tgtEl>
                                          <p:spTgt spid="124"/>
                                        </p:tgtEl>
                                      </p:cBhvr>
                                    </p:animEffect>
                                  </p:childTnLst>
                                </p:cTn>
                              </p:par>
                              <p:par>
                                <p:cTn id="154" presetID="10" presetClass="entr" presetSubtype="0" fill="hold" nodeType="withEffect">
                                  <p:stCondLst>
                                    <p:cond delay="0"/>
                                  </p:stCondLst>
                                  <p:childTnLst>
                                    <p:set>
                                      <p:cBhvr>
                                        <p:cTn id="155" dur="1" fill="hold">
                                          <p:stCondLst>
                                            <p:cond delay="0"/>
                                          </p:stCondLst>
                                        </p:cTn>
                                        <p:tgtEl>
                                          <p:spTgt spid="100"/>
                                        </p:tgtEl>
                                        <p:attrNameLst>
                                          <p:attrName>style.visibility</p:attrName>
                                        </p:attrNameLst>
                                      </p:cBhvr>
                                      <p:to>
                                        <p:strVal val="visible"/>
                                      </p:to>
                                    </p:set>
                                    <p:animEffect transition="in" filter="fade">
                                      <p:cBhvr>
                                        <p:cTn id="15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122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Building high radix switches is challenging</a:t>
            </a:r>
          </a:p>
        </p:txBody>
      </p:sp>
      <p:cxnSp>
        <p:nvCxnSpPr>
          <p:cNvPr id="87" name="Google Shape;87;p16"/>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pic>
        <p:nvPicPr>
          <p:cNvPr id="88" name="Google Shape;88;p16"/>
          <p:cNvPicPr preferRelativeResize="0"/>
          <p:nvPr/>
        </p:nvPicPr>
        <p:blipFill>
          <a:blip r:embed="rId3">
            <a:alphaModFix/>
          </a:blip>
          <a:stretch>
            <a:fillRect/>
          </a:stretch>
        </p:blipFill>
        <p:spPr>
          <a:xfrm>
            <a:off x="2083421" y="1291776"/>
            <a:ext cx="4363850" cy="2921896"/>
          </a:xfrm>
          <a:prstGeom prst="rect">
            <a:avLst/>
          </a:prstGeom>
          <a:noFill/>
          <a:ln>
            <a:noFill/>
          </a:ln>
        </p:spPr>
      </p:pic>
      <p:pic>
        <p:nvPicPr>
          <p:cNvPr id="89" name="Google Shape;89;p16"/>
          <p:cNvPicPr preferRelativeResize="0"/>
          <p:nvPr/>
        </p:nvPicPr>
        <p:blipFill>
          <a:blip r:embed="rId4">
            <a:alphaModFix/>
          </a:blip>
          <a:stretch>
            <a:fillRect/>
          </a:stretch>
        </p:blipFill>
        <p:spPr>
          <a:xfrm>
            <a:off x="5695482" y="851526"/>
            <a:ext cx="2657460" cy="2103625"/>
          </a:xfrm>
          <a:prstGeom prst="rect">
            <a:avLst/>
          </a:prstGeom>
          <a:noFill/>
          <a:ln>
            <a:noFill/>
          </a:ln>
        </p:spPr>
      </p:pic>
      <p:pic>
        <p:nvPicPr>
          <p:cNvPr id="90" name="Google Shape;90;p16"/>
          <p:cNvPicPr preferRelativeResize="0"/>
          <p:nvPr/>
        </p:nvPicPr>
        <p:blipFill>
          <a:blip r:embed="rId5">
            <a:alphaModFix/>
          </a:blip>
          <a:stretch>
            <a:fillRect/>
          </a:stretch>
        </p:blipFill>
        <p:spPr>
          <a:xfrm>
            <a:off x="5917624" y="3004928"/>
            <a:ext cx="2213175" cy="1968825"/>
          </a:xfrm>
          <a:prstGeom prst="rect">
            <a:avLst/>
          </a:prstGeom>
          <a:noFill/>
          <a:ln>
            <a:noFill/>
          </a:ln>
        </p:spPr>
      </p:pic>
      <p:sp>
        <p:nvSpPr>
          <p:cNvPr id="4" name="Google Shape;70;p15">
            <a:extLst>
              <a:ext uri="{FF2B5EF4-FFF2-40B4-BE49-F238E27FC236}">
                <a16:creationId xmlns:a16="http://schemas.microsoft.com/office/drawing/2014/main" id="{71EA03D6-FA2D-F0F8-126B-F8096097396D}"/>
              </a:ext>
            </a:extLst>
          </p:cNvPr>
          <p:cNvSpPr txBox="1">
            <a:spLocks noGrp="1"/>
          </p:cNvSpPr>
          <p:nvPr>
            <p:ph type="body" idx="1"/>
          </p:nvPr>
        </p:nvSpPr>
        <p:spPr>
          <a:xfrm>
            <a:off x="299100" y="937200"/>
            <a:ext cx="3568642" cy="4084075"/>
          </a:xfrm>
          <a:prstGeom prst="rect">
            <a:avLst/>
          </a:prstGeom>
        </p:spPr>
        <p:txBody>
          <a:bodyPr spcFirstLastPara="1" wrap="square" lIns="91425" tIns="91425" rIns="91425" bIns="91425" anchor="t" anchorCtr="0">
            <a:normAutofit/>
          </a:bodyPr>
          <a:lstStyle/>
          <a:p>
            <a:pPr marL="0" lvl="0" indent="0">
              <a:buNone/>
            </a:pPr>
            <a:r>
              <a:rPr lang="en-US" dirty="0"/>
              <a:t>To increase the radix of a switch,</a:t>
            </a:r>
          </a:p>
          <a:p>
            <a:pPr marL="285750" lvl="0" indent="-285750">
              <a:buFont typeface="Wingdings" panose="05000000000000000000" pitchFamily="2" charset="2"/>
              <a:buChar char="p"/>
            </a:pPr>
            <a:r>
              <a:rPr lang="en-US" dirty="0"/>
              <a:t>The </a:t>
            </a:r>
            <a:r>
              <a:rPr lang="en-US" dirty="0">
                <a:solidFill>
                  <a:srgbClr val="0070C0"/>
                </a:solidFill>
              </a:rPr>
              <a:t>number of I/O pins </a:t>
            </a:r>
            <a:r>
              <a:rPr lang="en-US" dirty="0"/>
              <a:t>must </a:t>
            </a:r>
            <a:r>
              <a:rPr lang="en-US" dirty="0">
                <a:solidFill>
                  <a:srgbClr val="00B050"/>
                </a:solidFill>
              </a:rPr>
              <a:t>increase</a:t>
            </a:r>
          </a:p>
          <a:p>
            <a:pPr marL="285750" lvl="0" indent="-285750">
              <a:buFont typeface="Wingdings" panose="05000000000000000000" pitchFamily="2" charset="2"/>
              <a:buChar char="p"/>
            </a:pPr>
            <a:r>
              <a:rPr lang="en-US" dirty="0"/>
              <a:t>Unfortunately, </a:t>
            </a:r>
            <a:r>
              <a:rPr lang="en-US" dirty="0">
                <a:solidFill>
                  <a:srgbClr val="0070C0"/>
                </a:solidFill>
              </a:rPr>
              <a:t>I/O pitches </a:t>
            </a:r>
            <a:r>
              <a:rPr lang="en-US" dirty="0">
                <a:solidFill>
                  <a:srgbClr val="C00000"/>
                </a:solidFill>
              </a:rPr>
              <a:t>scale poorly</a:t>
            </a:r>
            <a:r>
              <a:rPr lang="en-US" dirty="0"/>
              <a:t>.</a:t>
            </a:r>
          </a:p>
          <a:p>
            <a:pPr marL="0" lvl="0" indent="0">
              <a:buNone/>
            </a:pPr>
            <a:r>
              <a:rPr lang="en-US" dirty="0"/>
              <a:t>The size of the chip must scale,</a:t>
            </a:r>
          </a:p>
          <a:p>
            <a:pPr marL="285750" lvl="0" indent="-285750">
              <a:buFont typeface="Wingdings" panose="05000000000000000000" pitchFamily="2" charset="2"/>
              <a:buChar char="p"/>
            </a:pPr>
            <a:r>
              <a:rPr lang="en-US" dirty="0">
                <a:solidFill>
                  <a:srgbClr val="0070C0"/>
                </a:solidFill>
              </a:rPr>
              <a:t>Die sizes </a:t>
            </a:r>
            <a:r>
              <a:rPr lang="en-US" dirty="0"/>
              <a:t>of crossbar-switches scale </a:t>
            </a:r>
            <a:r>
              <a:rPr lang="en-US" dirty="0">
                <a:solidFill>
                  <a:srgbClr val="00B050"/>
                </a:solidFill>
              </a:rPr>
              <a:t>quadratically</a:t>
            </a:r>
            <a:r>
              <a:rPr lang="en-US" dirty="0"/>
              <a:t> with radix</a:t>
            </a:r>
          </a:p>
          <a:p>
            <a:pPr marL="285750" lvl="0" indent="-285750">
              <a:buFont typeface="Wingdings" panose="05000000000000000000" pitchFamily="2" charset="2"/>
              <a:buChar char="p"/>
            </a:pPr>
            <a:r>
              <a:rPr lang="en-US" dirty="0"/>
              <a:t>Unfortunately, </a:t>
            </a:r>
            <a:r>
              <a:rPr lang="en-US" dirty="0">
                <a:solidFill>
                  <a:srgbClr val="0070C0"/>
                </a:solidFill>
              </a:rPr>
              <a:t>chip sizes </a:t>
            </a:r>
            <a:r>
              <a:rPr lang="en-US" dirty="0"/>
              <a:t>scale poorly due to </a:t>
            </a:r>
            <a:r>
              <a:rPr lang="en-US" dirty="0">
                <a:solidFill>
                  <a:srgbClr val="C00000"/>
                </a:solidFill>
              </a:rPr>
              <a:t>yield concerns </a:t>
            </a:r>
            <a:r>
              <a:rPr lang="en-US" dirty="0"/>
              <a:t>and </a:t>
            </a:r>
            <a:r>
              <a:rPr lang="en-US" dirty="0">
                <a:solidFill>
                  <a:srgbClr val="C00000"/>
                </a:solidFill>
              </a:rPr>
              <a:t>reticle limit</a:t>
            </a:r>
          </a:p>
        </p:txBody>
      </p:sp>
      <p:sp>
        <p:nvSpPr>
          <p:cNvPr id="8" name="Google Shape;85;p16">
            <a:extLst>
              <a:ext uri="{FF2B5EF4-FFF2-40B4-BE49-F238E27FC236}">
                <a16:creationId xmlns:a16="http://schemas.microsoft.com/office/drawing/2014/main" id="{57248D0C-613C-1267-9553-1B0E8B2AD89D}"/>
              </a:ext>
            </a:extLst>
          </p:cNvPr>
          <p:cNvSpPr txBox="1">
            <a:spLocks/>
          </p:cNvSpPr>
          <p:nvPr/>
        </p:nvSpPr>
        <p:spPr>
          <a:xfrm>
            <a:off x="208457" y="4291973"/>
            <a:ext cx="8520600" cy="572700"/>
          </a:xfrm>
          <a:prstGeom prst="rect">
            <a:avLst/>
          </a:prstGeom>
          <a:noFill/>
          <a:ln>
            <a:noFill/>
          </a:ln>
        </p:spPr>
        <p:txBody>
          <a:bodyPr spcFirstLastPara="1" wrap="square" lIns="91425" tIns="91425" rIns="91425" bIns="91425"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altLang="zh-CN" sz="1800" b="0" i="0" u="none" strike="noStrike">
                <a:solidFill>
                  <a:srgbClr val="0070C0"/>
                </a:solidFill>
                <a:effectLst/>
                <a:latin typeface="Arial" panose="020B0604020202020204" pitchFamily="34" charset="0"/>
              </a:rPr>
              <a:t>Radix </a:t>
            </a:r>
            <a:r>
              <a:rPr lang="en-US" altLang="zh-CN" sz="1800">
                <a:solidFill>
                  <a:srgbClr val="0070C0"/>
                </a:solidFill>
                <a:latin typeface="Arial" panose="020B0604020202020204" pitchFamily="34" charset="0"/>
              </a:rPr>
              <a:t>scaling extremely slow, radical solutions needed for significant increase in radix.</a:t>
            </a:r>
            <a:endParaRPr lang="en-US">
              <a:solidFill>
                <a:srgbClr val="0070C0"/>
              </a:solidFill>
            </a:endParaRPr>
          </a:p>
        </p:txBody>
      </p:sp>
      <p:sp>
        <p:nvSpPr>
          <p:cNvPr id="2" name="灯片编号占位符 1">
            <a:extLst>
              <a:ext uri="{FF2B5EF4-FFF2-40B4-BE49-F238E27FC236}">
                <a16:creationId xmlns:a16="http://schemas.microsoft.com/office/drawing/2014/main" id="{DFCFE1D4-FE0C-9C68-1311-0841F1CF42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
                                            <p:txEl>
                                              <p:pRg st="0" end="0"/>
                                            </p:txEl>
                                          </p:spTgt>
                                        </p:tgtEl>
                                      </p:cBhvr>
                                    </p:animEffect>
                                    <p:set>
                                      <p:cBhvr>
                                        <p:cTn id="43" dur="1" fill="hold">
                                          <p:stCondLst>
                                            <p:cond delay="499"/>
                                          </p:stCondLst>
                                        </p:cTn>
                                        <p:tgtEl>
                                          <p:spTgt spid="4">
                                            <p:txEl>
                                              <p:pRg st="0" end="0"/>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4">
                                            <p:txEl>
                                              <p:pRg st="1" end="1"/>
                                            </p:txEl>
                                          </p:spTgt>
                                        </p:tgtEl>
                                      </p:cBhvr>
                                    </p:animEffect>
                                    <p:set>
                                      <p:cBhvr>
                                        <p:cTn id="46" dur="1" fill="hold">
                                          <p:stCondLst>
                                            <p:cond delay="499"/>
                                          </p:stCondLst>
                                        </p:cTn>
                                        <p:tgtEl>
                                          <p:spTgt spid="4">
                                            <p:txEl>
                                              <p:pRg st="1" end="1"/>
                                            </p:txEl>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4">
                                            <p:txEl>
                                              <p:pRg st="2" end="2"/>
                                            </p:txEl>
                                          </p:spTgt>
                                        </p:tgtEl>
                                      </p:cBhvr>
                                    </p:animEffect>
                                    <p:set>
                                      <p:cBhvr>
                                        <p:cTn id="49" dur="1" fill="hold">
                                          <p:stCondLst>
                                            <p:cond delay="499"/>
                                          </p:stCondLst>
                                        </p:cTn>
                                        <p:tgtEl>
                                          <p:spTgt spid="4">
                                            <p:txEl>
                                              <p:pRg st="2" end="2"/>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4">
                                            <p:txEl>
                                              <p:pRg st="3" end="3"/>
                                            </p:txEl>
                                          </p:spTgt>
                                        </p:tgtEl>
                                      </p:cBhvr>
                                    </p:animEffect>
                                    <p:set>
                                      <p:cBhvr>
                                        <p:cTn id="52" dur="1" fill="hold">
                                          <p:stCondLst>
                                            <p:cond delay="499"/>
                                          </p:stCondLst>
                                        </p:cTn>
                                        <p:tgtEl>
                                          <p:spTgt spid="4">
                                            <p:txEl>
                                              <p:pRg st="3" end="3"/>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4">
                                            <p:txEl>
                                              <p:pRg st="4" end="4"/>
                                            </p:txEl>
                                          </p:spTgt>
                                        </p:tgtEl>
                                      </p:cBhvr>
                                    </p:animEffect>
                                    <p:set>
                                      <p:cBhvr>
                                        <p:cTn id="55" dur="1" fill="hold">
                                          <p:stCondLst>
                                            <p:cond delay="499"/>
                                          </p:stCondLst>
                                        </p:cTn>
                                        <p:tgtEl>
                                          <p:spTgt spid="4">
                                            <p:txEl>
                                              <p:pRg st="4" end="4"/>
                                            </p:txEl>
                                          </p:spTgt>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4">
                                            <p:txEl>
                                              <p:pRg st="5" end="5"/>
                                            </p:txEl>
                                          </p:spTgt>
                                        </p:tgtEl>
                                      </p:cBhvr>
                                    </p:animEffect>
                                    <p:set>
                                      <p:cBhvr>
                                        <p:cTn id="58" dur="1" fill="hold">
                                          <p:stCondLst>
                                            <p:cond delay="499"/>
                                          </p:stCondLst>
                                        </p:cTn>
                                        <p:tgtEl>
                                          <p:spTgt spid="4">
                                            <p:txEl>
                                              <p:pRg st="5" end="5"/>
                                            </p:txEl>
                                          </p:spTgt>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89"/>
                                        </p:tgtEl>
                                      </p:cBhvr>
                                    </p:animEffect>
                                    <p:set>
                                      <p:cBhvr>
                                        <p:cTn id="61" dur="1" fill="hold">
                                          <p:stCondLst>
                                            <p:cond delay="499"/>
                                          </p:stCondLst>
                                        </p:cTn>
                                        <p:tgtEl>
                                          <p:spTgt spid="8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90"/>
                                        </p:tgtEl>
                                      </p:cBhvr>
                                    </p:animEffect>
                                    <p:set>
                                      <p:cBhvr>
                                        <p:cTn id="64" dur="1" fill="hold">
                                          <p:stCondLst>
                                            <p:cond delay="499"/>
                                          </p:stCondLst>
                                        </p:cTn>
                                        <p:tgtEl>
                                          <p:spTgt spid="9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122225"/>
            <a:ext cx="8520600" cy="572700"/>
          </a:xfrm>
          <a:prstGeom prst="rect">
            <a:avLst/>
          </a:prstGeom>
        </p:spPr>
        <p:txBody>
          <a:bodyPr spcFirstLastPara="1" wrap="square" lIns="91425" tIns="91425" rIns="91425" bIns="91425" anchor="t" anchorCtr="0">
            <a:normAutofit fontScale="90000"/>
          </a:bodyPr>
          <a:lstStyle/>
          <a:p>
            <a:pPr algn="ctr"/>
            <a:r>
              <a:rPr lang="en"/>
              <a:t>Our Proposal: </a:t>
            </a:r>
            <a:r>
              <a:rPr lang="en-US" altLang="zh-CN">
                <a:solidFill>
                  <a:srgbClr val="C00000"/>
                </a:solidFill>
              </a:rPr>
              <a:t>A Waferscale Network Switch</a:t>
            </a:r>
            <a:br>
              <a:rPr lang="en-US" altLang="zh-CN"/>
            </a:br>
            <a:endParaRPr/>
          </a:p>
        </p:txBody>
      </p:sp>
      <p:sp>
        <p:nvSpPr>
          <p:cNvPr id="96" name="Google Shape;96;p17"/>
          <p:cNvSpPr txBox="1">
            <a:spLocks noGrp="1"/>
          </p:cNvSpPr>
          <p:nvPr>
            <p:ph type="body" idx="1"/>
          </p:nvPr>
        </p:nvSpPr>
        <p:spPr>
          <a:xfrm>
            <a:off x="311700" y="674021"/>
            <a:ext cx="8520600" cy="3569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a:t>Using chiplet-based wafer scale integration (WSI)</a:t>
            </a:r>
            <a:endParaRPr/>
          </a:p>
        </p:txBody>
      </p:sp>
      <p:cxnSp>
        <p:nvCxnSpPr>
          <p:cNvPr id="97" name="Google Shape;97;p17"/>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sp>
        <p:nvSpPr>
          <p:cNvPr id="399" name="矩形 398">
            <a:extLst>
              <a:ext uri="{FF2B5EF4-FFF2-40B4-BE49-F238E27FC236}">
                <a16:creationId xmlns:a16="http://schemas.microsoft.com/office/drawing/2014/main" id="{9BC76032-09FA-AD77-0A95-5B6FCC4E171E}"/>
              </a:ext>
            </a:extLst>
          </p:cNvPr>
          <p:cNvSpPr/>
          <p:nvPr/>
        </p:nvSpPr>
        <p:spPr>
          <a:xfrm>
            <a:off x="5108609" y="1428610"/>
            <a:ext cx="3402851" cy="3155560"/>
          </a:xfrm>
          <a:prstGeom prst="rect">
            <a:avLst/>
          </a:prstGeom>
          <a:solidFill>
            <a:schemeClr val="accent4">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grpSp>
        <p:nvGrpSpPr>
          <p:cNvPr id="400" name="组合 399">
            <a:extLst>
              <a:ext uri="{FF2B5EF4-FFF2-40B4-BE49-F238E27FC236}">
                <a16:creationId xmlns:a16="http://schemas.microsoft.com/office/drawing/2014/main" id="{7647F2EE-A8BF-B0AA-545A-6127DE617884}"/>
              </a:ext>
            </a:extLst>
          </p:cNvPr>
          <p:cNvGrpSpPr/>
          <p:nvPr/>
        </p:nvGrpSpPr>
        <p:grpSpPr>
          <a:xfrm>
            <a:off x="5317244" y="1609561"/>
            <a:ext cx="612107" cy="2793659"/>
            <a:chOff x="2938070" y="515338"/>
            <a:chExt cx="1172787" cy="5772073"/>
          </a:xfrm>
        </p:grpSpPr>
        <p:sp>
          <p:nvSpPr>
            <p:cNvPr id="440" name="矩形 439">
              <a:extLst>
                <a:ext uri="{FF2B5EF4-FFF2-40B4-BE49-F238E27FC236}">
                  <a16:creationId xmlns:a16="http://schemas.microsoft.com/office/drawing/2014/main" id="{21D327EE-C045-AB61-04B3-846B555A8868}"/>
                </a:ext>
              </a:extLst>
            </p:cNvPr>
            <p:cNvSpPr/>
            <p:nvPr/>
          </p:nvSpPr>
          <p:spPr>
            <a:xfrm>
              <a:off x="2938072" y="515338"/>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1" name="矩形 440">
              <a:extLst>
                <a:ext uri="{FF2B5EF4-FFF2-40B4-BE49-F238E27FC236}">
                  <a16:creationId xmlns:a16="http://schemas.microsoft.com/office/drawing/2014/main" id="{AF795C5D-DAC5-3913-AAE5-B26CCCF229B0}"/>
                </a:ext>
              </a:extLst>
            </p:cNvPr>
            <p:cNvSpPr/>
            <p:nvPr/>
          </p:nvSpPr>
          <p:spPr>
            <a:xfrm>
              <a:off x="2938071" y="2048434"/>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2" name="矩形 441">
              <a:extLst>
                <a:ext uri="{FF2B5EF4-FFF2-40B4-BE49-F238E27FC236}">
                  <a16:creationId xmlns:a16="http://schemas.microsoft.com/office/drawing/2014/main" id="{DB2F3733-70BF-A09B-A636-97502D38ABC7}"/>
                </a:ext>
              </a:extLst>
            </p:cNvPr>
            <p:cNvSpPr/>
            <p:nvPr/>
          </p:nvSpPr>
          <p:spPr>
            <a:xfrm>
              <a:off x="2938071" y="3581530"/>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3" name="矩形 442">
              <a:extLst>
                <a:ext uri="{FF2B5EF4-FFF2-40B4-BE49-F238E27FC236}">
                  <a16:creationId xmlns:a16="http://schemas.microsoft.com/office/drawing/2014/main" id="{E7A42076-BE2B-F72F-7D6A-08F4FD111AD5}"/>
                </a:ext>
              </a:extLst>
            </p:cNvPr>
            <p:cNvSpPr/>
            <p:nvPr/>
          </p:nvSpPr>
          <p:spPr>
            <a:xfrm>
              <a:off x="2938070" y="5114626"/>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01" name="组合 400">
            <a:extLst>
              <a:ext uri="{FF2B5EF4-FFF2-40B4-BE49-F238E27FC236}">
                <a16:creationId xmlns:a16="http://schemas.microsoft.com/office/drawing/2014/main" id="{121D97C2-89F2-C222-4CC5-074655ACFC57}"/>
              </a:ext>
            </a:extLst>
          </p:cNvPr>
          <p:cNvGrpSpPr/>
          <p:nvPr/>
        </p:nvGrpSpPr>
        <p:grpSpPr>
          <a:xfrm>
            <a:off x="6908953" y="1609562"/>
            <a:ext cx="612106" cy="2793657"/>
            <a:chOff x="2938070" y="515341"/>
            <a:chExt cx="1172786" cy="5772070"/>
          </a:xfrm>
        </p:grpSpPr>
        <p:sp>
          <p:nvSpPr>
            <p:cNvPr id="436" name="矩形 435">
              <a:extLst>
                <a:ext uri="{FF2B5EF4-FFF2-40B4-BE49-F238E27FC236}">
                  <a16:creationId xmlns:a16="http://schemas.microsoft.com/office/drawing/2014/main" id="{1FB4BD4F-9A72-E161-C626-8CFEBCAFB771}"/>
                </a:ext>
              </a:extLst>
            </p:cNvPr>
            <p:cNvSpPr/>
            <p:nvPr/>
          </p:nvSpPr>
          <p:spPr>
            <a:xfrm>
              <a:off x="2938072" y="515341"/>
              <a:ext cx="1172784"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7" name="矩形 436">
              <a:extLst>
                <a:ext uri="{FF2B5EF4-FFF2-40B4-BE49-F238E27FC236}">
                  <a16:creationId xmlns:a16="http://schemas.microsoft.com/office/drawing/2014/main" id="{12DD6083-8C70-3B13-D0CC-889DFFCDCD23}"/>
                </a:ext>
              </a:extLst>
            </p:cNvPr>
            <p:cNvSpPr/>
            <p:nvPr/>
          </p:nvSpPr>
          <p:spPr>
            <a:xfrm>
              <a:off x="2938071" y="2048434"/>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8" name="矩形 437">
              <a:extLst>
                <a:ext uri="{FF2B5EF4-FFF2-40B4-BE49-F238E27FC236}">
                  <a16:creationId xmlns:a16="http://schemas.microsoft.com/office/drawing/2014/main" id="{8EF7028B-5A80-27B6-D639-6E306FEBBE53}"/>
                </a:ext>
              </a:extLst>
            </p:cNvPr>
            <p:cNvSpPr/>
            <p:nvPr/>
          </p:nvSpPr>
          <p:spPr>
            <a:xfrm>
              <a:off x="2938071" y="3581530"/>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9" name="矩形 438">
              <a:extLst>
                <a:ext uri="{FF2B5EF4-FFF2-40B4-BE49-F238E27FC236}">
                  <a16:creationId xmlns:a16="http://schemas.microsoft.com/office/drawing/2014/main" id="{EC8CA5CA-BB82-F539-C2FE-EECD8CE482E0}"/>
                </a:ext>
              </a:extLst>
            </p:cNvPr>
            <p:cNvSpPr/>
            <p:nvPr/>
          </p:nvSpPr>
          <p:spPr>
            <a:xfrm>
              <a:off x="2938070" y="5114626"/>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32" name="矩形 431">
            <a:extLst>
              <a:ext uri="{FF2B5EF4-FFF2-40B4-BE49-F238E27FC236}">
                <a16:creationId xmlns:a16="http://schemas.microsoft.com/office/drawing/2014/main" id="{6328A66A-60B2-7D20-E3FE-3386D5AAC614}"/>
              </a:ext>
            </a:extLst>
          </p:cNvPr>
          <p:cNvSpPr/>
          <p:nvPr/>
        </p:nvSpPr>
        <p:spPr>
          <a:xfrm>
            <a:off x="7704817" y="1609561"/>
            <a:ext cx="612106" cy="567623"/>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3" name="矩形 432">
            <a:extLst>
              <a:ext uri="{FF2B5EF4-FFF2-40B4-BE49-F238E27FC236}">
                <a16:creationId xmlns:a16="http://schemas.microsoft.com/office/drawing/2014/main" id="{2530E286-172B-F5CB-1BD4-223A78CAAA3E}"/>
              </a:ext>
            </a:extLst>
          </p:cNvPr>
          <p:cNvSpPr/>
          <p:nvPr/>
        </p:nvSpPr>
        <p:spPr>
          <a:xfrm>
            <a:off x="7704817" y="2351573"/>
            <a:ext cx="612106" cy="567623"/>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4" name="矩形 433">
            <a:extLst>
              <a:ext uri="{FF2B5EF4-FFF2-40B4-BE49-F238E27FC236}">
                <a16:creationId xmlns:a16="http://schemas.microsoft.com/office/drawing/2014/main" id="{737FC945-546E-D7D1-1A56-B8CA3ECF56E3}"/>
              </a:ext>
            </a:extLst>
          </p:cNvPr>
          <p:cNvSpPr/>
          <p:nvPr/>
        </p:nvSpPr>
        <p:spPr>
          <a:xfrm>
            <a:off x="7704817" y="3093585"/>
            <a:ext cx="612106" cy="567623"/>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5" name="矩形 434">
            <a:extLst>
              <a:ext uri="{FF2B5EF4-FFF2-40B4-BE49-F238E27FC236}">
                <a16:creationId xmlns:a16="http://schemas.microsoft.com/office/drawing/2014/main" id="{0A4E3007-6256-EDDD-A2C0-72D298B45010}"/>
              </a:ext>
            </a:extLst>
          </p:cNvPr>
          <p:cNvSpPr/>
          <p:nvPr/>
        </p:nvSpPr>
        <p:spPr>
          <a:xfrm>
            <a:off x="7704816" y="3835597"/>
            <a:ext cx="612106" cy="567623"/>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8" name="矩形 427">
            <a:extLst>
              <a:ext uri="{FF2B5EF4-FFF2-40B4-BE49-F238E27FC236}">
                <a16:creationId xmlns:a16="http://schemas.microsoft.com/office/drawing/2014/main" id="{91EF4209-72DF-D2DC-574B-622F1E2CF975}"/>
              </a:ext>
            </a:extLst>
          </p:cNvPr>
          <p:cNvSpPr/>
          <p:nvPr/>
        </p:nvSpPr>
        <p:spPr>
          <a:xfrm>
            <a:off x="6113103" y="1609561"/>
            <a:ext cx="612106" cy="567623"/>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9" name="矩形 428">
            <a:extLst>
              <a:ext uri="{FF2B5EF4-FFF2-40B4-BE49-F238E27FC236}">
                <a16:creationId xmlns:a16="http://schemas.microsoft.com/office/drawing/2014/main" id="{D26B6EED-B8DC-1DC4-B1F1-2C92442E77F5}"/>
              </a:ext>
            </a:extLst>
          </p:cNvPr>
          <p:cNvSpPr/>
          <p:nvPr/>
        </p:nvSpPr>
        <p:spPr>
          <a:xfrm>
            <a:off x="6113103" y="2351573"/>
            <a:ext cx="612106" cy="567623"/>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0" name="矩形 429">
            <a:extLst>
              <a:ext uri="{FF2B5EF4-FFF2-40B4-BE49-F238E27FC236}">
                <a16:creationId xmlns:a16="http://schemas.microsoft.com/office/drawing/2014/main" id="{0C30E496-F597-C020-8258-1EC925FCD724}"/>
              </a:ext>
            </a:extLst>
          </p:cNvPr>
          <p:cNvSpPr/>
          <p:nvPr/>
        </p:nvSpPr>
        <p:spPr>
          <a:xfrm>
            <a:off x="6113103" y="3093585"/>
            <a:ext cx="612106" cy="567623"/>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1" name="矩形 430">
            <a:extLst>
              <a:ext uri="{FF2B5EF4-FFF2-40B4-BE49-F238E27FC236}">
                <a16:creationId xmlns:a16="http://schemas.microsoft.com/office/drawing/2014/main" id="{A278E9B7-069E-F6F6-1C26-902485087485}"/>
              </a:ext>
            </a:extLst>
          </p:cNvPr>
          <p:cNvSpPr/>
          <p:nvPr/>
        </p:nvSpPr>
        <p:spPr>
          <a:xfrm>
            <a:off x="6113102" y="3835597"/>
            <a:ext cx="612106" cy="567623"/>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4" name="矩形 403">
            <a:extLst>
              <a:ext uri="{FF2B5EF4-FFF2-40B4-BE49-F238E27FC236}">
                <a16:creationId xmlns:a16="http://schemas.microsoft.com/office/drawing/2014/main" id="{79A8C5EE-CA43-82F6-9980-54C2684EF2BF}"/>
              </a:ext>
            </a:extLst>
          </p:cNvPr>
          <p:cNvSpPr/>
          <p:nvPr/>
        </p:nvSpPr>
        <p:spPr>
          <a:xfrm>
            <a:off x="5317242" y="2177183"/>
            <a:ext cx="612108"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05" name="矩形 404">
            <a:extLst>
              <a:ext uri="{FF2B5EF4-FFF2-40B4-BE49-F238E27FC236}">
                <a16:creationId xmlns:a16="http://schemas.microsoft.com/office/drawing/2014/main" id="{FF4B8F7E-8B28-BEE3-CF43-C181179E9143}"/>
              </a:ext>
            </a:extLst>
          </p:cNvPr>
          <p:cNvSpPr/>
          <p:nvPr/>
        </p:nvSpPr>
        <p:spPr>
          <a:xfrm>
            <a:off x="6113100" y="2188411"/>
            <a:ext cx="612106"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06" name="矩形 405">
            <a:extLst>
              <a:ext uri="{FF2B5EF4-FFF2-40B4-BE49-F238E27FC236}">
                <a16:creationId xmlns:a16="http://schemas.microsoft.com/office/drawing/2014/main" id="{EB6C328D-4AAD-F213-EADF-EED6B5BD9DCA}"/>
              </a:ext>
            </a:extLst>
          </p:cNvPr>
          <p:cNvSpPr/>
          <p:nvPr/>
        </p:nvSpPr>
        <p:spPr>
          <a:xfrm>
            <a:off x="6908953" y="2192390"/>
            <a:ext cx="612106"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07" name="矩形 406">
            <a:extLst>
              <a:ext uri="{FF2B5EF4-FFF2-40B4-BE49-F238E27FC236}">
                <a16:creationId xmlns:a16="http://schemas.microsoft.com/office/drawing/2014/main" id="{CC752318-9DB0-82A0-889E-717876633F31}"/>
              </a:ext>
            </a:extLst>
          </p:cNvPr>
          <p:cNvSpPr/>
          <p:nvPr/>
        </p:nvSpPr>
        <p:spPr>
          <a:xfrm>
            <a:off x="5317242" y="2926277"/>
            <a:ext cx="612108"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08" name="矩形 407">
            <a:extLst>
              <a:ext uri="{FF2B5EF4-FFF2-40B4-BE49-F238E27FC236}">
                <a16:creationId xmlns:a16="http://schemas.microsoft.com/office/drawing/2014/main" id="{C979D66F-1438-3F07-6A45-09178033A46A}"/>
              </a:ext>
            </a:extLst>
          </p:cNvPr>
          <p:cNvSpPr/>
          <p:nvPr/>
        </p:nvSpPr>
        <p:spPr>
          <a:xfrm>
            <a:off x="5317242" y="3668029"/>
            <a:ext cx="612108"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09" name="矩形 408">
            <a:extLst>
              <a:ext uri="{FF2B5EF4-FFF2-40B4-BE49-F238E27FC236}">
                <a16:creationId xmlns:a16="http://schemas.microsoft.com/office/drawing/2014/main" id="{27F86BED-A5D6-4646-4FDE-E1341D3A87FD}"/>
              </a:ext>
            </a:extLst>
          </p:cNvPr>
          <p:cNvSpPr/>
          <p:nvPr/>
        </p:nvSpPr>
        <p:spPr>
          <a:xfrm>
            <a:off x="6113100" y="2922476"/>
            <a:ext cx="612106"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10" name="矩形 409">
            <a:extLst>
              <a:ext uri="{FF2B5EF4-FFF2-40B4-BE49-F238E27FC236}">
                <a16:creationId xmlns:a16="http://schemas.microsoft.com/office/drawing/2014/main" id="{A0B444F2-339D-2090-4CF4-0CAAAE563E61}"/>
              </a:ext>
            </a:extLst>
          </p:cNvPr>
          <p:cNvSpPr/>
          <p:nvPr/>
        </p:nvSpPr>
        <p:spPr>
          <a:xfrm>
            <a:off x="6113099" y="3668029"/>
            <a:ext cx="612106"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11" name="矩形 410">
            <a:extLst>
              <a:ext uri="{FF2B5EF4-FFF2-40B4-BE49-F238E27FC236}">
                <a16:creationId xmlns:a16="http://schemas.microsoft.com/office/drawing/2014/main" id="{4781F314-28D8-370D-1A31-B99656CC8F24}"/>
              </a:ext>
            </a:extLst>
          </p:cNvPr>
          <p:cNvSpPr/>
          <p:nvPr/>
        </p:nvSpPr>
        <p:spPr>
          <a:xfrm>
            <a:off x="6908953" y="2926277"/>
            <a:ext cx="612106"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12" name="矩形 411">
            <a:extLst>
              <a:ext uri="{FF2B5EF4-FFF2-40B4-BE49-F238E27FC236}">
                <a16:creationId xmlns:a16="http://schemas.microsoft.com/office/drawing/2014/main" id="{6A7B4AEE-A57F-9677-03B2-E83B81CDF24B}"/>
              </a:ext>
            </a:extLst>
          </p:cNvPr>
          <p:cNvSpPr/>
          <p:nvPr/>
        </p:nvSpPr>
        <p:spPr>
          <a:xfrm>
            <a:off x="6908952" y="3675222"/>
            <a:ext cx="612106"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13" name="矩形 412">
            <a:extLst>
              <a:ext uri="{FF2B5EF4-FFF2-40B4-BE49-F238E27FC236}">
                <a16:creationId xmlns:a16="http://schemas.microsoft.com/office/drawing/2014/main" id="{2F0C42AF-68D4-F8A9-7389-2A94D9B57676}"/>
              </a:ext>
            </a:extLst>
          </p:cNvPr>
          <p:cNvSpPr/>
          <p:nvPr/>
        </p:nvSpPr>
        <p:spPr>
          <a:xfrm>
            <a:off x="7704806" y="2922476"/>
            <a:ext cx="612106"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14" name="矩形 413">
            <a:extLst>
              <a:ext uri="{FF2B5EF4-FFF2-40B4-BE49-F238E27FC236}">
                <a16:creationId xmlns:a16="http://schemas.microsoft.com/office/drawing/2014/main" id="{13712BE1-DD99-1EE6-1CD9-31970D1143B3}"/>
              </a:ext>
            </a:extLst>
          </p:cNvPr>
          <p:cNvSpPr/>
          <p:nvPr/>
        </p:nvSpPr>
        <p:spPr>
          <a:xfrm>
            <a:off x="7710206" y="2180464"/>
            <a:ext cx="612106"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15" name="矩形 414">
            <a:extLst>
              <a:ext uri="{FF2B5EF4-FFF2-40B4-BE49-F238E27FC236}">
                <a16:creationId xmlns:a16="http://schemas.microsoft.com/office/drawing/2014/main" id="{944C5B74-A98A-E3C2-257C-45169E832303}"/>
              </a:ext>
            </a:extLst>
          </p:cNvPr>
          <p:cNvSpPr/>
          <p:nvPr/>
        </p:nvSpPr>
        <p:spPr>
          <a:xfrm>
            <a:off x="7710206" y="3664488"/>
            <a:ext cx="612106" cy="174389"/>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16" name="矩形 415">
            <a:extLst>
              <a:ext uri="{FF2B5EF4-FFF2-40B4-BE49-F238E27FC236}">
                <a16:creationId xmlns:a16="http://schemas.microsoft.com/office/drawing/2014/main" id="{7507225E-AE6C-BB6D-EC05-8C11DA5BA3EF}"/>
              </a:ext>
            </a:extLst>
          </p:cNvPr>
          <p:cNvSpPr/>
          <p:nvPr/>
        </p:nvSpPr>
        <p:spPr>
          <a:xfrm rot="5400000">
            <a:off x="5739564" y="1801712"/>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17" name="矩形 416">
            <a:extLst>
              <a:ext uri="{FF2B5EF4-FFF2-40B4-BE49-F238E27FC236}">
                <a16:creationId xmlns:a16="http://schemas.microsoft.com/office/drawing/2014/main" id="{1DB28F48-8636-41DE-0032-C2757203F71D}"/>
              </a:ext>
            </a:extLst>
          </p:cNvPr>
          <p:cNvSpPr/>
          <p:nvPr/>
        </p:nvSpPr>
        <p:spPr>
          <a:xfrm rot="5400000">
            <a:off x="5739559" y="2542541"/>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18" name="矩形 417">
            <a:extLst>
              <a:ext uri="{FF2B5EF4-FFF2-40B4-BE49-F238E27FC236}">
                <a16:creationId xmlns:a16="http://schemas.microsoft.com/office/drawing/2014/main" id="{002E6C8D-32CE-3FE0-8056-D839CC302F16}"/>
              </a:ext>
            </a:extLst>
          </p:cNvPr>
          <p:cNvSpPr/>
          <p:nvPr/>
        </p:nvSpPr>
        <p:spPr>
          <a:xfrm rot="5400000">
            <a:off x="5739558" y="3283369"/>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19" name="矩形 418">
            <a:extLst>
              <a:ext uri="{FF2B5EF4-FFF2-40B4-BE49-F238E27FC236}">
                <a16:creationId xmlns:a16="http://schemas.microsoft.com/office/drawing/2014/main" id="{243977F4-D757-FD26-1E5D-F974D1D3C2E8}"/>
              </a:ext>
            </a:extLst>
          </p:cNvPr>
          <p:cNvSpPr/>
          <p:nvPr/>
        </p:nvSpPr>
        <p:spPr>
          <a:xfrm rot="5400000">
            <a:off x="5739080" y="4039022"/>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20" name="矩形 419">
            <a:extLst>
              <a:ext uri="{FF2B5EF4-FFF2-40B4-BE49-F238E27FC236}">
                <a16:creationId xmlns:a16="http://schemas.microsoft.com/office/drawing/2014/main" id="{E4BE45D3-3B63-6368-A443-CC97F690810D}"/>
              </a:ext>
            </a:extLst>
          </p:cNvPr>
          <p:cNvSpPr/>
          <p:nvPr/>
        </p:nvSpPr>
        <p:spPr>
          <a:xfrm rot="5400000">
            <a:off x="6531112" y="1801439"/>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21" name="矩形 420">
            <a:extLst>
              <a:ext uri="{FF2B5EF4-FFF2-40B4-BE49-F238E27FC236}">
                <a16:creationId xmlns:a16="http://schemas.microsoft.com/office/drawing/2014/main" id="{5CEF42F3-54EA-9C19-C762-C1E4DEC105D5}"/>
              </a:ext>
            </a:extLst>
          </p:cNvPr>
          <p:cNvSpPr/>
          <p:nvPr/>
        </p:nvSpPr>
        <p:spPr>
          <a:xfrm rot="5400000">
            <a:off x="6535411" y="2555370"/>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22" name="矩形 421">
            <a:extLst>
              <a:ext uri="{FF2B5EF4-FFF2-40B4-BE49-F238E27FC236}">
                <a16:creationId xmlns:a16="http://schemas.microsoft.com/office/drawing/2014/main" id="{91920A47-5DAB-1E02-65DB-C13C39852D02}"/>
              </a:ext>
            </a:extLst>
          </p:cNvPr>
          <p:cNvSpPr/>
          <p:nvPr/>
        </p:nvSpPr>
        <p:spPr>
          <a:xfrm rot="5400000">
            <a:off x="6535411" y="3289931"/>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23" name="矩形 422">
            <a:extLst>
              <a:ext uri="{FF2B5EF4-FFF2-40B4-BE49-F238E27FC236}">
                <a16:creationId xmlns:a16="http://schemas.microsoft.com/office/drawing/2014/main" id="{CB478C21-B09E-C8F6-9C60-1B5F38E4A035}"/>
              </a:ext>
            </a:extLst>
          </p:cNvPr>
          <p:cNvSpPr/>
          <p:nvPr/>
        </p:nvSpPr>
        <p:spPr>
          <a:xfrm rot="5400000">
            <a:off x="6524628" y="4045955"/>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24" name="矩形 423">
            <a:extLst>
              <a:ext uri="{FF2B5EF4-FFF2-40B4-BE49-F238E27FC236}">
                <a16:creationId xmlns:a16="http://schemas.microsoft.com/office/drawing/2014/main" id="{EA649543-7A23-5B46-D991-583471F46137}"/>
              </a:ext>
            </a:extLst>
          </p:cNvPr>
          <p:cNvSpPr/>
          <p:nvPr/>
        </p:nvSpPr>
        <p:spPr>
          <a:xfrm rot="5400000">
            <a:off x="7332365" y="1803558"/>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25" name="矩形 424">
            <a:extLst>
              <a:ext uri="{FF2B5EF4-FFF2-40B4-BE49-F238E27FC236}">
                <a16:creationId xmlns:a16="http://schemas.microsoft.com/office/drawing/2014/main" id="{641598F0-2D63-6FCF-973D-26D68F299244}"/>
              </a:ext>
            </a:extLst>
          </p:cNvPr>
          <p:cNvSpPr/>
          <p:nvPr/>
        </p:nvSpPr>
        <p:spPr>
          <a:xfrm rot="5400000">
            <a:off x="7334515" y="2555369"/>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26" name="矩形 425">
            <a:extLst>
              <a:ext uri="{FF2B5EF4-FFF2-40B4-BE49-F238E27FC236}">
                <a16:creationId xmlns:a16="http://schemas.microsoft.com/office/drawing/2014/main" id="{3B08A0B8-CF61-63A2-78B1-FD28711448F1}"/>
              </a:ext>
            </a:extLst>
          </p:cNvPr>
          <p:cNvSpPr/>
          <p:nvPr/>
        </p:nvSpPr>
        <p:spPr>
          <a:xfrm rot="5400000">
            <a:off x="7334515" y="3289930"/>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427" name="矩形 426">
            <a:extLst>
              <a:ext uri="{FF2B5EF4-FFF2-40B4-BE49-F238E27FC236}">
                <a16:creationId xmlns:a16="http://schemas.microsoft.com/office/drawing/2014/main" id="{A43B0314-D541-88AB-BBE5-A5DDB0455C76}"/>
              </a:ext>
            </a:extLst>
          </p:cNvPr>
          <p:cNvSpPr/>
          <p:nvPr/>
        </p:nvSpPr>
        <p:spPr>
          <a:xfrm rot="5400000">
            <a:off x="7329124" y="4039021"/>
            <a:ext cx="567625" cy="188055"/>
          </a:xfrm>
          <a:prstGeom prst="rect">
            <a:avLst/>
          </a:prstGeom>
          <a:solidFill>
            <a:srgbClr val="DD69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grpSp>
        <p:nvGrpSpPr>
          <p:cNvPr id="327" name="组合 326">
            <a:extLst>
              <a:ext uri="{FF2B5EF4-FFF2-40B4-BE49-F238E27FC236}">
                <a16:creationId xmlns:a16="http://schemas.microsoft.com/office/drawing/2014/main" id="{B864EBD2-8D00-E9E6-1253-509A07605898}"/>
              </a:ext>
            </a:extLst>
          </p:cNvPr>
          <p:cNvGrpSpPr/>
          <p:nvPr/>
        </p:nvGrpSpPr>
        <p:grpSpPr>
          <a:xfrm>
            <a:off x="5317242" y="1467835"/>
            <a:ext cx="3052210" cy="104563"/>
            <a:chOff x="2953590" y="250140"/>
            <a:chExt cx="5847988" cy="216042"/>
          </a:xfrm>
        </p:grpSpPr>
        <p:sp>
          <p:nvSpPr>
            <p:cNvPr id="382" name="矩形 381">
              <a:extLst>
                <a:ext uri="{FF2B5EF4-FFF2-40B4-BE49-F238E27FC236}">
                  <a16:creationId xmlns:a16="http://schemas.microsoft.com/office/drawing/2014/main" id="{B021CBE2-8EDE-F5BF-B3E4-887CB1365366}"/>
                </a:ext>
              </a:extLst>
            </p:cNvPr>
            <p:cNvSpPr/>
            <p:nvPr/>
          </p:nvSpPr>
          <p:spPr>
            <a:xfrm>
              <a:off x="2953590" y="250753"/>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3" name="矩形 382">
              <a:extLst>
                <a:ext uri="{FF2B5EF4-FFF2-40B4-BE49-F238E27FC236}">
                  <a16:creationId xmlns:a16="http://schemas.microsoft.com/office/drawing/2014/main" id="{07462837-9839-8FA8-BDAD-0399609DB40C}"/>
                </a:ext>
              </a:extLst>
            </p:cNvPr>
            <p:cNvSpPr/>
            <p:nvPr/>
          </p:nvSpPr>
          <p:spPr>
            <a:xfrm>
              <a:off x="3318403" y="251929"/>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4" name="矩形 383">
              <a:extLst>
                <a:ext uri="{FF2B5EF4-FFF2-40B4-BE49-F238E27FC236}">
                  <a16:creationId xmlns:a16="http://schemas.microsoft.com/office/drawing/2014/main" id="{4882DAC0-374D-B262-82D2-E08C5E565BCC}"/>
                </a:ext>
              </a:extLst>
            </p:cNvPr>
            <p:cNvSpPr/>
            <p:nvPr/>
          </p:nvSpPr>
          <p:spPr>
            <a:xfrm>
              <a:off x="3649845" y="250858"/>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5" name="矩形 384">
              <a:extLst>
                <a:ext uri="{FF2B5EF4-FFF2-40B4-BE49-F238E27FC236}">
                  <a16:creationId xmlns:a16="http://schemas.microsoft.com/office/drawing/2014/main" id="{601F75AC-1AA4-BA0B-5A44-8F0CB3DAAC65}"/>
                </a:ext>
              </a:extLst>
            </p:cNvPr>
            <p:cNvSpPr/>
            <p:nvPr/>
          </p:nvSpPr>
          <p:spPr>
            <a:xfrm>
              <a:off x="4014658" y="252034"/>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6" name="矩形 385">
              <a:extLst>
                <a:ext uri="{FF2B5EF4-FFF2-40B4-BE49-F238E27FC236}">
                  <a16:creationId xmlns:a16="http://schemas.microsoft.com/office/drawing/2014/main" id="{36B5A6BC-9F7B-2C79-58F1-E9213F3CB94B}"/>
                </a:ext>
              </a:extLst>
            </p:cNvPr>
            <p:cNvSpPr/>
            <p:nvPr/>
          </p:nvSpPr>
          <p:spPr>
            <a:xfrm>
              <a:off x="4353490" y="252824"/>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7" name="矩形 386">
              <a:extLst>
                <a:ext uri="{FF2B5EF4-FFF2-40B4-BE49-F238E27FC236}">
                  <a16:creationId xmlns:a16="http://schemas.microsoft.com/office/drawing/2014/main" id="{5D1BFFA6-8822-504D-B039-AB0989A01FE3}"/>
                </a:ext>
              </a:extLst>
            </p:cNvPr>
            <p:cNvSpPr/>
            <p:nvPr/>
          </p:nvSpPr>
          <p:spPr>
            <a:xfrm>
              <a:off x="4718303" y="25400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8" name="矩形 387">
              <a:extLst>
                <a:ext uri="{FF2B5EF4-FFF2-40B4-BE49-F238E27FC236}">
                  <a16:creationId xmlns:a16="http://schemas.microsoft.com/office/drawing/2014/main" id="{44846B81-E306-69C6-7BA5-56B5C29FDBED}"/>
                </a:ext>
              </a:extLst>
            </p:cNvPr>
            <p:cNvSpPr/>
            <p:nvPr/>
          </p:nvSpPr>
          <p:spPr>
            <a:xfrm>
              <a:off x="5049745" y="252929"/>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9" name="矩形 388">
              <a:extLst>
                <a:ext uri="{FF2B5EF4-FFF2-40B4-BE49-F238E27FC236}">
                  <a16:creationId xmlns:a16="http://schemas.microsoft.com/office/drawing/2014/main" id="{1762C27A-541B-9D5C-C930-B33E9ECC1AE7}"/>
                </a:ext>
              </a:extLst>
            </p:cNvPr>
            <p:cNvSpPr/>
            <p:nvPr/>
          </p:nvSpPr>
          <p:spPr>
            <a:xfrm>
              <a:off x="5414558" y="254105"/>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0" name="矩形 389">
              <a:extLst>
                <a:ext uri="{FF2B5EF4-FFF2-40B4-BE49-F238E27FC236}">
                  <a16:creationId xmlns:a16="http://schemas.microsoft.com/office/drawing/2014/main" id="{8911DF09-003B-246B-8F54-AE16FAFB2CAD}"/>
                </a:ext>
              </a:extLst>
            </p:cNvPr>
            <p:cNvSpPr/>
            <p:nvPr/>
          </p:nvSpPr>
          <p:spPr>
            <a:xfrm>
              <a:off x="5780197" y="25014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1" name="矩形 390">
              <a:extLst>
                <a:ext uri="{FF2B5EF4-FFF2-40B4-BE49-F238E27FC236}">
                  <a16:creationId xmlns:a16="http://schemas.microsoft.com/office/drawing/2014/main" id="{49039D8B-4711-E67B-05E2-526E0C22CA6E}"/>
                </a:ext>
              </a:extLst>
            </p:cNvPr>
            <p:cNvSpPr/>
            <p:nvPr/>
          </p:nvSpPr>
          <p:spPr>
            <a:xfrm>
              <a:off x="6145010" y="251316"/>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2" name="矩形 391">
              <a:extLst>
                <a:ext uri="{FF2B5EF4-FFF2-40B4-BE49-F238E27FC236}">
                  <a16:creationId xmlns:a16="http://schemas.microsoft.com/office/drawing/2014/main" id="{C56EC3E2-EDAC-536C-E630-E4C2102D1B1F}"/>
                </a:ext>
              </a:extLst>
            </p:cNvPr>
            <p:cNvSpPr/>
            <p:nvPr/>
          </p:nvSpPr>
          <p:spPr>
            <a:xfrm>
              <a:off x="6476452" y="250245"/>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3" name="矩形 392">
              <a:extLst>
                <a:ext uri="{FF2B5EF4-FFF2-40B4-BE49-F238E27FC236}">
                  <a16:creationId xmlns:a16="http://schemas.microsoft.com/office/drawing/2014/main" id="{900CFB92-2794-1D91-9079-E40208D3EA27}"/>
                </a:ext>
              </a:extLst>
            </p:cNvPr>
            <p:cNvSpPr/>
            <p:nvPr/>
          </p:nvSpPr>
          <p:spPr>
            <a:xfrm>
              <a:off x="6841265" y="251421"/>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4" name="矩形 393">
              <a:extLst>
                <a:ext uri="{FF2B5EF4-FFF2-40B4-BE49-F238E27FC236}">
                  <a16:creationId xmlns:a16="http://schemas.microsoft.com/office/drawing/2014/main" id="{3A0CDCFD-9CD3-6BAA-5608-1AFA0E0FA47C}"/>
                </a:ext>
              </a:extLst>
            </p:cNvPr>
            <p:cNvSpPr/>
            <p:nvPr/>
          </p:nvSpPr>
          <p:spPr>
            <a:xfrm>
              <a:off x="7180097" y="252211"/>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5" name="矩形 394">
              <a:extLst>
                <a:ext uri="{FF2B5EF4-FFF2-40B4-BE49-F238E27FC236}">
                  <a16:creationId xmlns:a16="http://schemas.microsoft.com/office/drawing/2014/main" id="{3F84FBA0-C197-62D3-86F6-1FE8FD0868F8}"/>
                </a:ext>
              </a:extLst>
            </p:cNvPr>
            <p:cNvSpPr/>
            <p:nvPr/>
          </p:nvSpPr>
          <p:spPr>
            <a:xfrm>
              <a:off x="7544910" y="253387"/>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6" name="矩形 395">
              <a:extLst>
                <a:ext uri="{FF2B5EF4-FFF2-40B4-BE49-F238E27FC236}">
                  <a16:creationId xmlns:a16="http://schemas.microsoft.com/office/drawing/2014/main" id="{4CA4FEA3-0716-0AD5-4C2D-A0E04C697D1A}"/>
                </a:ext>
              </a:extLst>
            </p:cNvPr>
            <p:cNvSpPr/>
            <p:nvPr/>
          </p:nvSpPr>
          <p:spPr>
            <a:xfrm>
              <a:off x="7876352" y="252316"/>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7" name="矩形 396">
              <a:extLst>
                <a:ext uri="{FF2B5EF4-FFF2-40B4-BE49-F238E27FC236}">
                  <a16:creationId xmlns:a16="http://schemas.microsoft.com/office/drawing/2014/main" id="{FB6BD335-30CA-BD7E-3334-287A5C9C2159}"/>
                </a:ext>
              </a:extLst>
            </p:cNvPr>
            <p:cNvSpPr/>
            <p:nvPr/>
          </p:nvSpPr>
          <p:spPr>
            <a:xfrm>
              <a:off x="8241165" y="253492"/>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8" name="矩形 397">
              <a:extLst>
                <a:ext uri="{FF2B5EF4-FFF2-40B4-BE49-F238E27FC236}">
                  <a16:creationId xmlns:a16="http://schemas.microsoft.com/office/drawing/2014/main" id="{F4EAAFFF-B860-266F-F647-30EA9C07B595}"/>
                </a:ext>
              </a:extLst>
            </p:cNvPr>
            <p:cNvSpPr/>
            <p:nvPr/>
          </p:nvSpPr>
          <p:spPr>
            <a:xfrm>
              <a:off x="8579997" y="25563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28" name="组合 327">
            <a:extLst>
              <a:ext uri="{FF2B5EF4-FFF2-40B4-BE49-F238E27FC236}">
                <a16:creationId xmlns:a16="http://schemas.microsoft.com/office/drawing/2014/main" id="{36288080-06AA-A312-AE16-76FFF22AEDBF}"/>
              </a:ext>
            </a:extLst>
          </p:cNvPr>
          <p:cNvGrpSpPr/>
          <p:nvPr/>
        </p:nvGrpSpPr>
        <p:grpSpPr>
          <a:xfrm rot="5400000">
            <a:off x="7010631" y="2972595"/>
            <a:ext cx="2830401" cy="112758"/>
            <a:chOff x="2953590" y="250140"/>
            <a:chExt cx="5847988" cy="216042"/>
          </a:xfrm>
        </p:grpSpPr>
        <p:sp>
          <p:nvSpPr>
            <p:cNvPr id="365" name="矩形 364">
              <a:extLst>
                <a:ext uri="{FF2B5EF4-FFF2-40B4-BE49-F238E27FC236}">
                  <a16:creationId xmlns:a16="http://schemas.microsoft.com/office/drawing/2014/main" id="{3714ABF5-3BC7-BFE7-FC60-4E412FE7E6BD}"/>
                </a:ext>
              </a:extLst>
            </p:cNvPr>
            <p:cNvSpPr/>
            <p:nvPr/>
          </p:nvSpPr>
          <p:spPr>
            <a:xfrm>
              <a:off x="2953590" y="250753"/>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6" name="矩形 365">
              <a:extLst>
                <a:ext uri="{FF2B5EF4-FFF2-40B4-BE49-F238E27FC236}">
                  <a16:creationId xmlns:a16="http://schemas.microsoft.com/office/drawing/2014/main" id="{4163EAF2-A6DD-DA08-AD1D-2B54C1F0C41B}"/>
                </a:ext>
              </a:extLst>
            </p:cNvPr>
            <p:cNvSpPr/>
            <p:nvPr/>
          </p:nvSpPr>
          <p:spPr>
            <a:xfrm>
              <a:off x="3318403" y="251929"/>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7" name="矩形 366">
              <a:extLst>
                <a:ext uri="{FF2B5EF4-FFF2-40B4-BE49-F238E27FC236}">
                  <a16:creationId xmlns:a16="http://schemas.microsoft.com/office/drawing/2014/main" id="{E28DB001-26F7-EE6B-B362-6F70B27EF293}"/>
                </a:ext>
              </a:extLst>
            </p:cNvPr>
            <p:cNvSpPr/>
            <p:nvPr/>
          </p:nvSpPr>
          <p:spPr>
            <a:xfrm>
              <a:off x="3649845" y="250858"/>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8" name="矩形 367">
              <a:extLst>
                <a:ext uri="{FF2B5EF4-FFF2-40B4-BE49-F238E27FC236}">
                  <a16:creationId xmlns:a16="http://schemas.microsoft.com/office/drawing/2014/main" id="{4E8A1C57-01EC-B093-BF5B-C619E6B528D8}"/>
                </a:ext>
              </a:extLst>
            </p:cNvPr>
            <p:cNvSpPr/>
            <p:nvPr/>
          </p:nvSpPr>
          <p:spPr>
            <a:xfrm>
              <a:off x="4014658" y="252034"/>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9" name="矩形 368">
              <a:extLst>
                <a:ext uri="{FF2B5EF4-FFF2-40B4-BE49-F238E27FC236}">
                  <a16:creationId xmlns:a16="http://schemas.microsoft.com/office/drawing/2014/main" id="{F62A2CAD-5453-74E5-E453-C9EF3F767F0C}"/>
                </a:ext>
              </a:extLst>
            </p:cNvPr>
            <p:cNvSpPr/>
            <p:nvPr/>
          </p:nvSpPr>
          <p:spPr>
            <a:xfrm>
              <a:off x="4353490" y="252824"/>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0" name="矩形 369">
              <a:extLst>
                <a:ext uri="{FF2B5EF4-FFF2-40B4-BE49-F238E27FC236}">
                  <a16:creationId xmlns:a16="http://schemas.microsoft.com/office/drawing/2014/main" id="{6A15FC26-17A1-F8D4-6929-F62A87DE68A7}"/>
                </a:ext>
              </a:extLst>
            </p:cNvPr>
            <p:cNvSpPr/>
            <p:nvPr/>
          </p:nvSpPr>
          <p:spPr>
            <a:xfrm>
              <a:off x="4718303" y="25400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1" name="矩形 370">
              <a:extLst>
                <a:ext uri="{FF2B5EF4-FFF2-40B4-BE49-F238E27FC236}">
                  <a16:creationId xmlns:a16="http://schemas.microsoft.com/office/drawing/2014/main" id="{1B3BB336-E7BD-DF8D-482A-C14DBBD553B4}"/>
                </a:ext>
              </a:extLst>
            </p:cNvPr>
            <p:cNvSpPr/>
            <p:nvPr/>
          </p:nvSpPr>
          <p:spPr>
            <a:xfrm>
              <a:off x="5049745" y="252929"/>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2" name="矩形 371">
              <a:extLst>
                <a:ext uri="{FF2B5EF4-FFF2-40B4-BE49-F238E27FC236}">
                  <a16:creationId xmlns:a16="http://schemas.microsoft.com/office/drawing/2014/main" id="{05CC8C3C-C73E-95B6-128E-ED7E65ED22E6}"/>
                </a:ext>
              </a:extLst>
            </p:cNvPr>
            <p:cNvSpPr/>
            <p:nvPr/>
          </p:nvSpPr>
          <p:spPr>
            <a:xfrm>
              <a:off x="5414558" y="254105"/>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3" name="矩形 372">
              <a:extLst>
                <a:ext uri="{FF2B5EF4-FFF2-40B4-BE49-F238E27FC236}">
                  <a16:creationId xmlns:a16="http://schemas.microsoft.com/office/drawing/2014/main" id="{52C0354A-6775-21DB-B00C-7675E2256E21}"/>
                </a:ext>
              </a:extLst>
            </p:cNvPr>
            <p:cNvSpPr/>
            <p:nvPr/>
          </p:nvSpPr>
          <p:spPr>
            <a:xfrm>
              <a:off x="5780197" y="25014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4" name="矩形 373">
              <a:extLst>
                <a:ext uri="{FF2B5EF4-FFF2-40B4-BE49-F238E27FC236}">
                  <a16:creationId xmlns:a16="http://schemas.microsoft.com/office/drawing/2014/main" id="{4F62247E-409E-BBE3-81C2-D9023D0FA3FA}"/>
                </a:ext>
              </a:extLst>
            </p:cNvPr>
            <p:cNvSpPr/>
            <p:nvPr/>
          </p:nvSpPr>
          <p:spPr>
            <a:xfrm>
              <a:off x="6145010" y="251316"/>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5" name="矩形 374">
              <a:extLst>
                <a:ext uri="{FF2B5EF4-FFF2-40B4-BE49-F238E27FC236}">
                  <a16:creationId xmlns:a16="http://schemas.microsoft.com/office/drawing/2014/main" id="{4677CE6E-8248-B2A5-13C8-8873A5C36311}"/>
                </a:ext>
              </a:extLst>
            </p:cNvPr>
            <p:cNvSpPr/>
            <p:nvPr/>
          </p:nvSpPr>
          <p:spPr>
            <a:xfrm>
              <a:off x="6476452" y="250245"/>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6" name="矩形 375">
              <a:extLst>
                <a:ext uri="{FF2B5EF4-FFF2-40B4-BE49-F238E27FC236}">
                  <a16:creationId xmlns:a16="http://schemas.microsoft.com/office/drawing/2014/main" id="{EDFE0530-370F-2591-E5DA-A08C2377D148}"/>
                </a:ext>
              </a:extLst>
            </p:cNvPr>
            <p:cNvSpPr/>
            <p:nvPr/>
          </p:nvSpPr>
          <p:spPr>
            <a:xfrm>
              <a:off x="6841265" y="251421"/>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7" name="矩形 376">
              <a:extLst>
                <a:ext uri="{FF2B5EF4-FFF2-40B4-BE49-F238E27FC236}">
                  <a16:creationId xmlns:a16="http://schemas.microsoft.com/office/drawing/2014/main" id="{6767DC5F-BA90-0D14-0B7E-FF6B0AE82963}"/>
                </a:ext>
              </a:extLst>
            </p:cNvPr>
            <p:cNvSpPr/>
            <p:nvPr/>
          </p:nvSpPr>
          <p:spPr>
            <a:xfrm>
              <a:off x="7180097" y="252211"/>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8" name="矩形 377">
              <a:extLst>
                <a:ext uri="{FF2B5EF4-FFF2-40B4-BE49-F238E27FC236}">
                  <a16:creationId xmlns:a16="http://schemas.microsoft.com/office/drawing/2014/main" id="{692BE399-401E-D121-3663-A311CC143B7E}"/>
                </a:ext>
              </a:extLst>
            </p:cNvPr>
            <p:cNvSpPr/>
            <p:nvPr/>
          </p:nvSpPr>
          <p:spPr>
            <a:xfrm>
              <a:off x="7544910" y="253387"/>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9" name="矩形 378">
              <a:extLst>
                <a:ext uri="{FF2B5EF4-FFF2-40B4-BE49-F238E27FC236}">
                  <a16:creationId xmlns:a16="http://schemas.microsoft.com/office/drawing/2014/main" id="{B6869147-1614-7FCB-CD7E-635643782D8F}"/>
                </a:ext>
              </a:extLst>
            </p:cNvPr>
            <p:cNvSpPr/>
            <p:nvPr/>
          </p:nvSpPr>
          <p:spPr>
            <a:xfrm>
              <a:off x="7876352" y="252316"/>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0" name="矩形 379">
              <a:extLst>
                <a:ext uri="{FF2B5EF4-FFF2-40B4-BE49-F238E27FC236}">
                  <a16:creationId xmlns:a16="http://schemas.microsoft.com/office/drawing/2014/main" id="{2EFC267B-4494-3CFD-2CE4-1A2D91D96036}"/>
                </a:ext>
              </a:extLst>
            </p:cNvPr>
            <p:cNvSpPr/>
            <p:nvPr/>
          </p:nvSpPr>
          <p:spPr>
            <a:xfrm>
              <a:off x="8241165" y="253492"/>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1" name="矩形 380">
              <a:extLst>
                <a:ext uri="{FF2B5EF4-FFF2-40B4-BE49-F238E27FC236}">
                  <a16:creationId xmlns:a16="http://schemas.microsoft.com/office/drawing/2014/main" id="{F92E6FEF-62E5-97D5-834A-2EC503F6CC8F}"/>
                </a:ext>
              </a:extLst>
            </p:cNvPr>
            <p:cNvSpPr/>
            <p:nvPr/>
          </p:nvSpPr>
          <p:spPr>
            <a:xfrm>
              <a:off x="8579997" y="25563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29" name="组合 328">
            <a:extLst>
              <a:ext uri="{FF2B5EF4-FFF2-40B4-BE49-F238E27FC236}">
                <a16:creationId xmlns:a16="http://schemas.microsoft.com/office/drawing/2014/main" id="{0A7A6426-3395-72E2-38C9-D12475D1D1C5}"/>
              </a:ext>
            </a:extLst>
          </p:cNvPr>
          <p:cNvGrpSpPr/>
          <p:nvPr/>
        </p:nvGrpSpPr>
        <p:grpSpPr>
          <a:xfrm rot="10800000">
            <a:off x="5270101" y="4451701"/>
            <a:ext cx="3052210" cy="104563"/>
            <a:chOff x="2953590" y="250140"/>
            <a:chExt cx="5847988" cy="216042"/>
          </a:xfrm>
        </p:grpSpPr>
        <p:sp>
          <p:nvSpPr>
            <p:cNvPr id="348" name="矩形 347">
              <a:extLst>
                <a:ext uri="{FF2B5EF4-FFF2-40B4-BE49-F238E27FC236}">
                  <a16:creationId xmlns:a16="http://schemas.microsoft.com/office/drawing/2014/main" id="{D13ABC93-6400-E1A8-EDB6-2A771DCEA249}"/>
                </a:ext>
              </a:extLst>
            </p:cNvPr>
            <p:cNvSpPr/>
            <p:nvPr/>
          </p:nvSpPr>
          <p:spPr>
            <a:xfrm>
              <a:off x="2953590" y="250753"/>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9" name="矩形 348">
              <a:extLst>
                <a:ext uri="{FF2B5EF4-FFF2-40B4-BE49-F238E27FC236}">
                  <a16:creationId xmlns:a16="http://schemas.microsoft.com/office/drawing/2014/main" id="{2DC78BF1-DED9-6133-1050-C0F6B187F63D}"/>
                </a:ext>
              </a:extLst>
            </p:cNvPr>
            <p:cNvSpPr/>
            <p:nvPr/>
          </p:nvSpPr>
          <p:spPr>
            <a:xfrm>
              <a:off x="3318403" y="251929"/>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0" name="矩形 349">
              <a:extLst>
                <a:ext uri="{FF2B5EF4-FFF2-40B4-BE49-F238E27FC236}">
                  <a16:creationId xmlns:a16="http://schemas.microsoft.com/office/drawing/2014/main" id="{AF1CA869-57C7-32AC-1491-07F0E14A29E6}"/>
                </a:ext>
              </a:extLst>
            </p:cNvPr>
            <p:cNvSpPr/>
            <p:nvPr/>
          </p:nvSpPr>
          <p:spPr>
            <a:xfrm>
              <a:off x="3649845" y="250858"/>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1" name="矩形 350">
              <a:extLst>
                <a:ext uri="{FF2B5EF4-FFF2-40B4-BE49-F238E27FC236}">
                  <a16:creationId xmlns:a16="http://schemas.microsoft.com/office/drawing/2014/main" id="{495F41CD-9AEF-2587-985E-6846FE078C04}"/>
                </a:ext>
              </a:extLst>
            </p:cNvPr>
            <p:cNvSpPr/>
            <p:nvPr/>
          </p:nvSpPr>
          <p:spPr>
            <a:xfrm>
              <a:off x="4014658" y="252034"/>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2" name="矩形 351">
              <a:extLst>
                <a:ext uri="{FF2B5EF4-FFF2-40B4-BE49-F238E27FC236}">
                  <a16:creationId xmlns:a16="http://schemas.microsoft.com/office/drawing/2014/main" id="{2D4453BC-9D67-AEFF-024B-A27F17A240F8}"/>
                </a:ext>
              </a:extLst>
            </p:cNvPr>
            <p:cNvSpPr/>
            <p:nvPr/>
          </p:nvSpPr>
          <p:spPr>
            <a:xfrm>
              <a:off x="4353490" y="252824"/>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3" name="矩形 352">
              <a:extLst>
                <a:ext uri="{FF2B5EF4-FFF2-40B4-BE49-F238E27FC236}">
                  <a16:creationId xmlns:a16="http://schemas.microsoft.com/office/drawing/2014/main" id="{3A5C365C-B21D-B1B1-D2C4-B66DD889F2FF}"/>
                </a:ext>
              </a:extLst>
            </p:cNvPr>
            <p:cNvSpPr/>
            <p:nvPr/>
          </p:nvSpPr>
          <p:spPr>
            <a:xfrm>
              <a:off x="4718303" y="25400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4" name="矩形 353">
              <a:extLst>
                <a:ext uri="{FF2B5EF4-FFF2-40B4-BE49-F238E27FC236}">
                  <a16:creationId xmlns:a16="http://schemas.microsoft.com/office/drawing/2014/main" id="{0251A304-4492-F850-FDF2-5F240108BE1D}"/>
                </a:ext>
              </a:extLst>
            </p:cNvPr>
            <p:cNvSpPr/>
            <p:nvPr/>
          </p:nvSpPr>
          <p:spPr>
            <a:xfrm>
              <a:off x="5049745" y="252929"/>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5" name="矩形 354">
              <a:extLst>
                <a:ext uri="{FF2B5EF4-FFF2-40B4-BE49-F238E27FC236}">
                  <a16:creationId xmlns:a16="http://schemas.microsoft.com/office/drawing/2014/main" id="{E0A2D5A9-1180-33BB-E877-478E6EF47A8F}"/>
                </a:ext>
              </a:extLst>
            </p:cNvPr>
            <p:cNvSpPr/>
            <p:nvPr/>
          </p:nvSpPr>
          <p:spPr>
            <a:xfrm>
              <a:off x="5414558" y="254105"/>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6" name="矩形 355">
              <a:extLst>
                <a:ext uri="{FF2B5EF4-FFF2-40B4-BE49-F238E27FC236}">
                  <a16:creationId xmlns:a16="http://schemas.microsoft.com/office/drawing/2014/main" id="{F2C15B97-ABEC-2762-6667-96CC24BE0F37}"/>
                </a:ext>
              </a:extLst>
            </p:cNvPr>
            <p:cNvSpPr/>
            <p:nvPr/>
          </p:nvSpPr>
          <p:spPr>
            <a:xfrm>
              <a:off x="5780197" y="25014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7" name="矩形 356">
              <a:extLst>
                <a:ext uri="{FF2B5EF4-FFF2-40B4-BE49-F238E27FC236}">
                  <a16:creationId xmlns:a16="http://schemas.microsoft.com/office/drawing/2014/main" id="{4E587222-77A8-9988-9669-255B20B4388C}"/>
                </a:ext>
              </a:extLst>
            </p:cNvPr>
            <p:cNvSpPr/>
            <p:nvPr/>
          </p:nvSpPr>
          <p:spPr>
            <a:xfrm>
              <a:off x="6145010" y="251316"/>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8" name="矩形 357">
              <a:extLst>
                <a:ext uri="{FF2B5EF4-FFF2-40B4-BE49-F238E27FC236}">
                  <a16:creationId xmlns:a16="http://schemas.microsoft.com/office/drawing/2014/main" id="{D7F2D470-194C-A3AF-5B7A-78E4B843BB1A}"/>
                </a:ext>
              </a:extLst>
            </p:cNvPr>
            <p:cNvSpPr/>
            <p:nvPr/>
          </p:nvSpPr>
          <p:spPr>
            <a:xfrm>
              <a:off x="6476452" y="250245"/>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9" name="矩形 358">
              <a:extLst>
                <a:ext uri="{FF2B5EF4-FFF2-40B4-BE49-F238E27FC236}">
                  <a16:creationId xmlns:a16="http://schemas.microsoft.com/office/drawing/2014/main" id="{FAE8C07B-BF24-BDA3-FE49-6D2296C69C2F}"/>
                </a:ext>
              </a:extLst>
            </p:cNvPr>
            <p:cNvSpPr/>
            <p:nvPr/>
          </p:nvSpPr>
          <p:spPr>
            <a:xfrm>
              <a:off x="6841265" y="251421"/>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0" name="矩形 359">
              <a:extLst>
                <a:ext uri="{FF2B5EF4-FFF2-40B4-BE49-F238E27FC236}">
                  <a16:creationId xmlns:a16="http://schemas.microsoft.com/office/drawing/2014/main" id="{8CC12151-696A-9601-8F2B-C61A8251EEB2}"/>
                </a:ext>
              </a:extLst>
            </p:cNvPr>
            <p:cNvSpPr/>
            <p:nvPr/>
          </p:nvSpPr>
          <p:spPr>
            <a:xfrm>
              <a:off x="7180097" y="252211"/>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1" name="矩形 360">
              <a:extLst>
                <a:ext uri="{FF2B5EF4-FFF2-40B4-BE49-F238E27FC236}">
                  <a16:creationId xmlns:a16="http://schemas.microsoft.com/office/drawing/2014/main" id="{249FE913-AF62-977D-C8B2-92B5C4D1E8FD}"/>
                </a:ext>
              </a:extLst>
            </p:cNvPr>
            <p:cNvSpPr/>
            <p:nvPr/>
          </p:nvSpPr>
          <p:spPr>
            <a:xfrm>
              <a:off x="7544910" y="253387"/>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2" name="矩形 361">
              <a:extLst>
                <a:ext uri="{FF2B5EF4-FFF2-40B4-BE49-F238E27FC236}">
                  <a16:creationId xmlns:a16="http://schemas.microsoft.com/office/drawing/2014/main" id="{825E89BA-839E-B251-F0FA-5448D5B35CD9}"/>
                </a:ext>
              </a:extLst>
            </p:cNvPr>
            <p:cNvSpPr/>
            <p:nvPr/>
          </p:nvSpPr>
          <p:spPr>
            <a:xfrm>
              <a:off x="7876352" y="252316"/>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3" name="矩形 362">
              <a:extLst>
                <a:ext uri="{FF2B5EF4-FFF2-40B4-BE49-F238E27FC236}">
                  <a16:creationId xmlns:a16="http://schemas.microsoft.com/office/drawing/2014/main" id="{6D052EF5-10C3-1C11-8B88-04CDB514E452}"/>
                </a:ext>
              </a:extLst>
            </p:cNvPr>
            <p:cNvSpPr/>
            <p:nvPr/>
          </p:nvSpPr>
          <p:spPr>
            <a:xfrm>
              <a:off x="8241165" y="253492"/>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4" name="矩形 363">
              <a:extLst>
                <a:ext uri="{FF2B5EF4-FFF2-40B4-BE49-F238E27FC236}">
                  <a16:creationId xmlns:a16="http://schemas.microsoft.com/office/drawing/2014/main" id="{6F4ED7A6-808F-61ED-2E9C-D2FA1A033738}"/>
                </a:ext>
              </a:extLst>
            </p:cNvPr>
            <p:cNvSpPr/>
            <p:nvPr/>
          </p:nvSpPr>
          <p:spPr>
            <a:xfrm>
              <a:off x="8579997" y="25563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0" name="组合 329">
            <a:extLst>
              <a:ext uri="{FF2B5EF4-FFF2-40B4-BE49-F238E27FC236}">
                <a16:creationId xmlns:a16="http://schemas.microsoft.com/office/drawing/2014/main" id="{D6412E28-4330-3C84-D187-4C9E899AA9A1}"/>
              </a:ext>
            </a:extLst>
          </p:cNvPr>
          <p:cNvGrpSpPr/>
          <p:nvPr/>
        </p:nvGrpSpPr>
        <p:grpSpPr>
          <a:xfrm rot="16200000">
            <a:off x="3794797" y="2953291"/>
            <a:ext cx="2830401" cy="112758"/>
            <a:chOff x="2953590" y="250140"/>
            <a:chExt cx="5847988" cy="216042"/>
          </a:xfrm>
        </p:grpSpPr>
        <p:sp>
          <p:nvSpPr>
            <p:cNvPr id="331" name="矩形 330">
              <a:extLst>
                <a:ext uri="{FF2B5EF4-FFF2-40B4-BE49-F238E27FC236}">
                  <a16:creationId xmlns:a16="http://schemas.microsoft.com/office/drawing/2014/main" id="{E69C860F-1018-6E2D-78E1-3F171B2598E4}"/>
                </a:ext>
              </a:extLst>
            </p:cNvPr>
            <p:cNvSpPr/>
            <p:nvPr/>
          </p:nvSpPr>
          <p:spPr>
            <a:xfrm>
              <a:off x="2953590" y="250753"/>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2" name="矩形 331">
              <a:extLst>
                <a:ext uri="{FF2B5EF4-FFF2-40B4-BE49-F238E27FC236}">
                  <a16:creationId xmlns:a16="http://schemas.microsoft.com/office/drawing/2014/main" id="{31E9BB26-ACDB-5ABE-E55B-E4E1C9B89080}"/>
                </a:ext>
              </a:extLst>
            </p:cNvPr>
            <p:cNvSpPr/>
            <p:nvPr/>
          </p:nvSpPr>
          <p:spPr>
            <a:xfrm>
              <a:off x="3318403" y="251929"/>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3" name="矩形 332">
              <a:extLst>
                <a:ext uri="{FF2B5EF4-FFF2-40B4-BE49-F238E27FC236}">
                  <a16:creationId xmlns:a16="http://schemas.microsoft.com/office/drawing/2014/main" id="{69BF521D-FEEB-9BA7-9E99-5302BEC7F1A5}"/>
                </a:ext>
              </a:extLst>
            </p:cNvPr>
            <p:cNvSpPr/>
            <p:nvPr/>
          </p:nvSpPr>
          <p:spPr>
            <a:xfrm>
              <a:off x="3649845" y="250858"/>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4" name="矩形 333">
              <a:extLst>
                <a:ext uri="{FF2B5EF4-FFF2-40B4-BE49-F238E27FC236}">
                  <a16:creationId xmlns:a16="http://schemas.microsoft.com/office/drawing/2014/main" id="{5529E51A-2E2B-C2BC-6027-1074A9638293}"/>
                </a:ext>
              </a:extLst>
            </p:cNvPr>
            <p:cNvSpPr/>
            <p:nvPr/>
          </p:nvSpPr>
          <p:spPr>
            <a:xfrm>
              <a:off x="4014658" y="252034"/>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5" name="矩形 334">
              <a:extLst>
                <a:ext uri="{FF2B5EF4-FFF2-40B4-BE49-F238E27FC236}">
                  <a16:creationId xmlns:a16="http://schemas.microsoft.com/office/drawing/2014/main" id="{272AF444-691B-E600-4D1F-34F57EBF253D}"/>
                </a:ext>
              </a:extLst>
            </p:cNvPr>
            <p:cNvSpPr/>
            <p:nvPr/>
          </p:nvSpPr>
          <p:spPr>
            <a:xfrm>
              <a:off x="4353490" y="252824"/>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6" name="矩形 335">
              <a:extLst>
                <a:ext uri="{FF2B5EF4-FFF2-40B4-BE49-F238E27FC236}">
                  <a16:creationId xmlns:a16="http://schemas.microsoft.com/office/drawing/2014/main" id="{C633C483-999E-EECC-AA3A-FEBD292950BF}"/>
                </a:ext>
              </a:extLst>
            </p:cNvPr>
            <p:cNvSpPr/>
            <p:nvPr/>
          </p:nvSpPr>
          <p:spPr>
            <a:xfrm>
              <a:off x="4718303" y="25400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7" name="矩形 336">
              <a:extLst>
                <a:ext uri="{FF2B5EF4-FFF2-40B4-BE49-F238E27FC236}">
                  <a16:creationId xmlns:a16="http://schemas.microsoft.com/office/drawing/2014/main" id="{9D0C06AF-728B-4F89-F2F9-A5E47E3340EE}"/>
                </a:ext>
              </a:extLst>
            </p:cNvPr>
            <p:cNvSpPr/>
            <p:nvPr/>
          </p:nvSpPr>
          <p:spPr>
            <a:xfrm>
              <a:off x="5049745" y="252929"/>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8" name="矩形 337">
              <a:extLst>
                <a:ext uri="{FF2B5EF4-FFF2-40B4-BE49-F238E27FC236}">
                  <a16:creationId xmlns:a16="http://schemas.microsoft.com/office/drawing/2014/main" id="{1234AF74-85A0-5642-A48B-9FECDA38AB3C}"/>
                </a:ext>
              </a:extLst>
            </p:cNvPr>
            <p:cNvSpPr/>
            <p:nvPr/>
          </p:nvSpPr>
          <p:spPr>
            <a:xfrm>
              <a:off x="5414558" y="254105"/>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9" name="矩形 338">
              <a:extLst>
                <a:ext uri="{FF2B5EF4-FFF2-40B4-BE49-F238E27FC236}">
                  <a16:creationId xmlns:a16="http://schemas.microsoft.com/office/drawing/2014/main" id="{5185637A-00A2-E85E-95CE-EE75A771464F}"/>
                </a:ext>
              </a:extLst>
            </p:cNvPr>
            <p:cNvSpPr/>
            <p:nvPr/>
          </p:nvSpPr>
          <p:spPr>
            <a:xfrm>
              <a:off x="5780197" y="25014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0" name="矩形 339">
              <a:extLst>
                <a:ext uri="{FF2B5EF4-FFF2-40B4-BE49-F238E27FC236}">
                  <a16:creationId xmlns:a16="http://schemas.microsoft.com/office/drawing/2014/main" id="{745068BE-3C30-8CFB-EB5C-157213235710}"/>
                </a:ext>
              </a:extLst>
            </p:cNvPr>
            <p:cNvSpPr/>
            <p:nvPr/>
          </p:nvSpPr>
          <p:spPr>
            <a:xfrm>
              <a:off x="6145010" y="251316"/>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1" name="矩形 340">
              <a:extLst>
                <a:ext uri="{FF2B5EF4-FFF2-40B4-BE49-F238E27FC236}">
                  <a16:creationId xmlns:a16="http://schemas.microsoft.com/office/drawing/2014/main" id="{E003CCC5-2E14-91F5-E3DC-3A327580F517}"/>
                </a:ext>
              </a:extLst>
            </p:cNvPr>
            <p:cNvSpPr/>
            <p:nvPr/>
          </p:nvSpPr>
          <p:spPr>
            <a:xfrm>
              <a:off x="6476452" y="250245"/>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2" name="矩形 341">
              <a:extLst>
                <a:ext uri="{FF2B5EF4-FFF2-40B4-BE49-F238E27FC236}">
                  <a16:creationId xmlns:a16="http://schemas.microsoft.com/office/drawing/2014/main" id="{DE26AE3F-1E0E-29D1-33AB-5599FDD7D3A6}"/>
                </a:ext>
              </a:extLst>
            </p:cNvPr>
            <p:cNvSpPr/>
            <p:nvPr/>
          </p:nvSpPr>
          <p:spPr>
            <a:xfrm>
              <a:off x="6841265" y="251421"/>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3" name="矩形 342">
              <a:extLst>
                <a:ext uri="{FF2B5EF4-FFF2-40B4-BE49-F238E27FC236}">
                  <a16:creationId xmlns:a16="http://schemas.microsoft.com/office/drawing/2014/main" id="{37BF06E4-D155-17A5-4B37-46A8BC90B6EE}"/>
                </a:ext>
              </a:extLst>
            </p:cNvPr>
            <p:cNvSpPr/>
            <p:nvPr/>
          </p:nvSpPr>
          <p:spPr>
            <a:xfrm>
              <a:off x="7180097" y="252211"/>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4" name="矩形 343">
              <a:extLst>
                <a:ext uri="{FF2B5EF4-FFF2-40B4-BE49-F238E27FC236}">
                  <a16:creationId xmlns:a16="http://schemas.microsoft.com/office/drawing/2014/main" id="{C2356EC9-A1AC-5A54-5D4D-C2F55607AEAC}"/>
                </a:ext>
              </a:extLst>
            </p:cNvPr>
            <p:cNvSpPr/>
            <p:nvPr/>
          </p:nvSpPr>
          <p:spPr>
            <a:xfrm>
              <a:off x="7544910" y="253387"/>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5" name="矩形 344">
              <a:extLst>
                <a:ext uri="{FF2B5EF4-FFF2-40B4-BE49-F238E27FC236}">
                  <a16:creationId xmlns:a16="http://schemas.microsoft.com/office/drawing/2014/main" id="{749B641E-5329-444F-4F45-4D04A1296209}"/>
                </a:ext>
              </a:extLst>
            </p:cNvPr>
            <p:cNvSpPr/>
            <p:nvPr/>
          </p:nvSpPr>
          <p:spPr>
            <a:xfrm>
              <a:off x="7876352" y="252316"/>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6" name="矩形 345">
              <a:extLst>
                <a:ext uri="{FF2B5EF4-FFF2-40B4-BE49-F238E27FC236}">
                  <a16:creationId xmlns:a16="http://schemas.microsoft.com/office/drawing/2014/main" id="{105E3707-E94B-7A43-D8DE-3EF11D8482FD}"/>
                </a:ext>
              </a:extLst>
            </p:cNvPr>
            <p:cNvSpPr/>
            <p:nvPr/>
          </p:nvSpPr>
          <p:spPr>
            <a:xfrm>
              <a:off x="8241165" y="253492"/>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7" name="矩形 346">
              <a:extLst>
                <a:ext uri="{FF2B5EF4-FFF2-40B4-BE49-F238E27FC236}">
                  <a16:creationId xmlns:a16="http://schemas.microsoft.com/office/drawing/2014/main" id="{ED3C0287-68D3-4ED6-BC96-CE51B7B06AA1}"/>
                </a:ext>
              </a:extLst>
            </p:cNvPr>
            <p:cNvSpPr/>
            <p:nvPr/>
          </p:nvSpPr>
          <p:spPr>
            <a:xfrm>
              <a:off x="8579997" y="255630"/>
              <a:ext cx="221581" cy="210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23" name="文本框 322">
            <a:extLst>
              <a:ext uri="{FF2B5EF4-FFF2-40B4-BE49-F238E27FC236}">
                <a16:creationId xmlns:a16="http://schemas.microsoft.com/office/drawing/2014/main" id="{863E20F0-A2F5-1827-C705-E1FF647F7A4D}"/>
              </a:ext>
            </a:extLst>
          </p:cNvPr>
          <p:cNvSpPr txBox="1"/>
          <p:nvPr/>
        </p:nvSpPr>
        <p:spPr>
          <a:xfrm>
            <a:off x="5893511" y="3115825"/>
            <a:ext cx="1061593" cy="553998"/>
          </a:xfrm>
          <a:prstGeom prst="rect">
            <a:avLst/>
          </a:prstGeom>
          <a:noFill/>
        </p:spPr>
        <p:txBody>
          <a:bodyPr wrap="square" rtlCol="0">
            <a:spAutoFit/>
          </a:bodyPr>
          <a:lstStyle/>
          <a:p>
            <a:pPr algn="ctr"/>
            <a:r>
              <a:rPr lang="en-US" altLang="zh-CN" sz="1000" b="1" err="1"/>
              <a:t>Subswitch</a:t>
            </a:r>
            <a:r>
              <a:rPr lang="en-US" altLang="zh-CN" sz="1000" b="1"/>
              <a:t> </a:t>
            </a:r>
            <a:r>
              <a:rPr lang="en-US" altLang="zh-CN" sz="1000" b="1" err="1"/>
              <a:t>Chiplet</a:t>
            </a:r>
            <a:r>
              <a:rPr lang="en-US" altLang="zh-CN" sz="1000" b="1"/>
              <a:t> </a:t>
            </a:r>
          </a:p>
          <a:p>
            <a:pPr algn="ctr"/>
            <a:r>
              <a:rPr lang="en-US" altLang="zh-CN" sz="1000" b="1"/>
              <a:t>(SSC)</a:t>
            </a:r>
            <a:endParaRPr lang="zh-CN" altLang="en-US" sz="1000" b="1"/>
          </a:p>
        </p:txBody>
      </p:sp>
      <p:sp>
        <p:nvSpPr>
          <p:cNvPr id="324" name="文本框 323">
            <a:extLst>
              <a:ext uri="{FF2B5EF4-FFF2-40B4-BE49-F238E27FC236}">
                <a16:creationId xmlns:a16="http://schemas.microsoft.com/office/drawing/2014/main" id="{8D40D9EB-C619-6CAA-5212-74E6AD1E3877}"/>
              </a:ext>
            </a:extLst>
          </p:cNvPr>
          <p:cNvSpPr txBox="1"/>
          <p:nvPr/>
        </p:nvSpPr>
        <p:spPr>
          <a:xfrm>
            <a:off x="5969125" y="1160459"/>
            <a:ext cx="1898924" cy="276999"/>
          </a:xfrm>
          <a:prstGeom prst="rect">
            <a:avLst/>
          </a:prstGeom>
          <a:noFill/>
        </p:spPr>
        <p:txBody>
          <a:bodyPr wrap="square" rtlCol="0">
            <a:spAutoFit/>
          </a:bodyPr>
          <a:lstStyle/>
          <a:p>
            <a:r>
              <a:rPr lang="en-US" altLang="zh-CN" sz="1200" b="1"/>
              <a:t>Periphery I/O Chiplet</a:t>
            </a:r>
            <a:endParaRPr lang="zh-CN" altLang="en-US" sz="1200" b="1"/>
          </a:p>
        </p:txBody>
      </p:sp>
      <p:sp>
        <p:nvSpPr>
          <p:cNvPr id="325" name="文本框 324">
            <a:extLst>
              <a:ext uri="{FF2B5EF4-FFF2-40B4-BE49-F238E27FC236}">
                <a16:creationId xmlns:a16="http://schemas.microsoft.com/office/drawing/2014/main" id="{83CB3538-246D-BC9F-84F0-1D039F20204D}"/>
              </a:ext>
            </a:extLst>
          </p:cNvPr>
          <p:cNvSpPr txBox="1"/>
          <p:nvPr/>
        </p:nvSpPr>
        <p:spPr>
          <a:xfrm>
            <a:off x="6719601" y="2137419"/>
            <a:ext cx="1148448" cy="253916"/>
          </a:xfrm>
          <a:prstGeom prst="rect">
            <a:avLst/>
          </a:prstGeom>
          <a:noFill/>
        </p:spPr>
        <p:txBody>
          <a:bodyPr wrap="square" rtlCol="0">
            <a:spAutoFit/>
          </a:bodyPr>
          <a:lstStyle/>
          <a:p>
            <a:r>
              <a:rPr lang="en-US" altLang="zh-CN" sz="1050" b="1"/>
              <a:t>Interconnect</a:t>
            </a:r>
            <a:endParaRPr lang="zh-CN" altLang="en-US" sz="1050" b="1"/>
          </a:p>
        </p:txBody>
      </p:sp>
      <p:pic>
        <p:nvPicPr>
          <p:cNvPr id="445" name="图片 444" descr="图形用户界面&#10;&#10;描述已自动生成">
            <a:extLst>
              <a:ext uri="{FF2B5EF4-FFF2-40B4-BE49-F238E27FC236}">
                <a16:creationId xmlns:a16="http://schemas.microsoft.com/office/drawing/2014/main" id="{132B0927-B71D-0E0B-DAC9-31913DFDA084}"/>
              </a:ext>
            </a:extLst>
          </p:cNvPr>
          <p:cNvPicPr>
            <a:picLocks noChangeAspect="1"/>
          </p:cNvPicPr>
          <p:nvPr/>
        </p:nvPicPr>
        <p:blipFill>
          <a:blip r:embed="rId3"/>
          <a:stretch>
            <a:fillRect/>
          </a:stretch>
        </p:blipFill>
        <p:spPr>
          <a:xfrm>
            <a:off x="256504" y="1780993"/>
            <a:ext cx="4690478" cy="2391944"/>
          </a:xfrm>
          <a:prstGeom prst="rect">
            <a:avLst/>
          </a:prstGeom>
        </p:spPr>
        <p:style>
          <a:lnRef idx="3">
            <a:schemeClr val="lt1"/>
          </a:lnRef>
          <a:fillRef idx="1">
            <a:schemeClr val="accent2"/>
          </a:fillRef>
          <a:effectRef idx="1">
            <a:schemeClr val="accent2"/>
          </a:effectRef>
          <a:fontRef idx="minor">
            <a:schemeClr val="lt1"/>
          </a:fontRef>
        </p:style>
      </p:pic>
      <p:sp>
        <p:nvSpPr>
          <p:cNvPr id="4" name="矩形 3">
            <a:extLst>
              <a:ext uri="{FF2B5EF4-FFF2-40B4-BE49-F238E27FC236}">
                <a16:creationId xmlns:a16="http://schemas.microsoft.com/office/drawing/2014/main" id="{DF31BB16-5786-2615-688F-C76F20FFD665}"/>
              </a:ext>
            </a:extLst>
          </p:cNvPr>
          <p:cNvSpPr/>
          <p:nvPr/>
        </p:nvSpPr>
        <p:spPr>
          <a:xfrm>
            <a:off x="5509597" y="1785368"/>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0DE540B7-2354-F33B-BF4B-AB91E6D7D932}"/>
              </a:ext>
            </a:extLst>
          </p:cNvPr>
          <p:cNvSpPr/>
          <p:nvPr/>
        </p:nvSpPr>
        <p:spPr>
          <a:xfrm>
            <a:off x="6320271" y="1785368"/>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ED412C05-58E4-C6F5-0848-E8C36BE0CE59}"/>
              </a:ext>
            </a:extLst>
          </p:cNvPr>
          <p:cNvSpPr/>
          <p:nvPr/>
        </p:nvSpPr>
        <p:spPr>
          <a:xfrm>
            <a:off x="7935534" y="1796391"/>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17344F63-9BC5-6F4C-1091-57B8A687E591}"/>
              </a:ext>
            </a:extLst>
          </p:cNvPr>
          <p:cNvSpPr/>
          <p:nvPr/>
        </p:nvSpPr>
        <p:spPr>
          <a:xfrm>
            <a:off x="7111819" y="1782070"/>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B5D4D23-2D45-975E-C89A-0DF79F0A4E79}"/>
              </a:ext>
            </a:extLst>
          </p:cNvPr>
          <p:cNvSpPr/>
          <p:nvPr/>
        </p:nvSpPr>
        <p:spPr>
          <a:xfrm>
            <a:off x="5507647" y="2541597"/>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714F00B-1E72-88FE-604E-1B47C2CD85DE}"/>
              </a:ext>
            </a:extLst>
          </p:cNvPr>
          <p:cNvSpPr/>
          <p:nvPr/>
        </p:nvSpPr>
        <p:spPr>
          <a:xfrm>
            <a:off x="6318321" y="2541597"/>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C7F6AB1B-145C-5A3F-FC6C-67D845A13ECE}"/>
              </a:ext>
            </a:extLst>
          </p:cNvPr>
          <p:cNvSpPr/>
          <p:nvPr/>
        </p:nvSpPr>
        <p:spPr>
          <a:xfrm>
            <a:off x="7933584" y="2552620"/>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0AF622BB-BB0A-8197-695A-D19CEF32A1DF}"/>
              </a:ext>
            </a:extLst>
          </p:cNvPr>
          <p:cNvSpPr/>
          <p:nvPr/>
        </p:nvSpPr>
        <p:spPr>
          <a:xfrm>
            <a:off x="7109869" y="2538299"/>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71330A6-2AD8-3F04-B6CF-56050B2A1C71}"/>
              </a:ext>
            </a:extLst>
          </p:cNvPr>
          <p:cNvSpPr/>
          <p:nvPr/>
        </p:nvSpPr>
        <p:spPr>
          <a:xfrm>
            <a:off x="5507647" y="3281840"/>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DD7B5B6A-3D71-A3EE-7F6D-582EAEA6AF26}"/>
              </a:ext>
            </a:extLst>
          </p:cNvPr>
          <p:cNvSpPr/>
          <p:nvPr/>
        </p:nvSpPr>
        <p:spPr>
          <a:xfrm>
            <a:off x="6318321" y="3281840"/>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79B5876F-D255-1C18-75A8-197C38B6D068}"/>
              </a:ext>
            </a:extLst>
          </p:cNvPr>
          <p:cNvSpPr/>
          <p:nvPr/>
        </p:nvSpPr>
        <p:spPr>
          <a:xfrm>
            <a:off x="7933584" y="3292863"/>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8BA9B251-0057-9812-991F-6A1DE5C76C53}"/>
              </a:ext>
            </a:extLst>
          </p:cNvPr>
          <p:cNvSpPr/>
          <p:nvPr/>
        </p:nvSpPr>
        <p:spPr>
          <a:xfrm>
            <a:off x="7109869" y="3278542"/>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01A983C4-7F95-2AD2-90B8-D556E8D11F73}"/>
              </a:ext>
            </a:extLst>
          </p:cNvPr>
          <p:cNvSpPr/>
          <p:nvPr/>
        </p:nvSpPr>
        <p:spPr>
          <a:xfrm>
            <a:off x="5507647" y="4043808"/>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86A7B901-5C8D-F42D-C96C-5B17DC53FD48}"/>
              </a:ext>
            </a:extLst>
          </p:cNvPr>
          <p:cNvSpPr/>
          <p:nvPr/>
        </p:nvSpPr>
        <p:spPr>
          <a:xfrm>
            <a:off x="6318321" y="4043808"/>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CAC324B1-EA31-350E-D12C-B7FED845B4C1}"/>
              </a:ext>
            </a:extLst>
          </p:cNvPr>
          <p:cNvSpPr/>
          <p:nvPr/>
        </p:nvSpPr>
        <p:spPr>
          <a:xfrm>
            <a:off x="7933584" y="4054831"/>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BD8D5E30-AE0A-0361-C524-B33AF967674B}"/>
              </a:ext>
            </a:extLst>
          </p:cNvPr>
          <p:cNvSpPr/>
          <p:nvPr/>
        </p:nvSpPr>
        <p:spPr>
          <a:xfrm>
            <a:off x="7109869" y="4040510"/>
            <a:ext cx="188055" cy="1907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90D305A7-F4EA-85E5-FC37-CDA631696317}"/>
              </a:ext>
            </a:extLst>
          </p:cNvPr>
          <p:cNvGrpSpPr/>
          <p:nvPr/>
        </p:nvGrpSpPr>
        <p:grpSpPr>
          <a:xfrm>
            <a:off x="8121639" y="3809882"/>
            <a:ext cx="1201781" cy="461665"/>
            <a:chOff x="8121639" y="3809882"/>
            <a:chExt cx="1201781" cy="461665"/>
          </a:xfrm>
        </p:grpSpPr>
        <p:sp>
          <p:nvSpPr>
            <p:cNvPr id="20" name="文本框 19">
              <a:extLst>
                <a:ext uri="{FF2B5EF4-FFF2-40B4-BE49-F238E27FC236}">
                  <a16:creationId xmlns:a16="http://schemas.microsoft.com/office/drawing/2014/main" id="{2248AFD1-6FB8-1197-3FEB-A042F492D8A8}"/>
                </a:ext>
              </a:extLst>
            </p:cNvPr>
            <p:cNvSpPr txBox="1"/>
            <p:nvPr/>
          </p:nvSpPr>
          <p:spPr>
            <a:xfrm>
              <a:off x="8603819" y="3809882"/>
              <a:ext cx="719601" cy="461665"/>
            </a:xfrm>
            <a:prstGeom prst="rect">
              <a:avLst/>
            </a:prstGeom>
            <a:noFill/>
          </p:spPr>
          <p:txBody>
            <a:bodyPr wrap="square" rtlCol="0">
              <a:spAutoFit/>
            </a:bodyPr>
            <a:lstStyle/>
            <a:p>
              <a:r>
                <a:rPr lang="en-US" altLang="zh-CN" sz="1200" b="1"/>
                <a:t>Area I/O</a:t>
              </a:r>
              <a:endParaRPr lang="zh-CN" altLang="en-US" sz="1200" b="1"/>
            </a:p>
          </p:txBody>
        </p:sp>
        <p:cxnSp>
          <p:nvCxnSpPr>
            <p:cNvPr id="22" name="直接连接符 21">
              <a:extLst>
                <a:ext uri="{FF2B5EF4-FFF2-40B4-BE49-F238E27FC236}">
                  <a16:creationId xmlns:a16="http://schemas.microsoft.com/office/drawing/2014/main" id="{01FC2B3F-6070-601D-FD64-80D2656B9CDC}"/>
                </a:ext>
              </a:extLst>
            </p:cNvPr>
            <p:cNvCxnSpPr>
              <a:stCxn id="20" idx="1"/>
              <a:endCxn id="18" idx="3"/>
            </p:cNvCxnSpPr>
            <p:nvPr/>
          </p:nvCxnSpPr>
          <p:spPr>
            <a:xfrm flipH="1">
              <a:off x="8121639" y="4040715"/>
              <a:ext cx="482180" cy="109471"/>
            </a:xfrm>
            <a:prstGeom prst="line">
              <a:avLst/>
            </a:prstGeom>
          </p:spPr>
          <p:style>
            <a:lnRef idx="1">
              <a:schemeClr val="dk1"/>
            </a:lnRef>
            <a:fillRef idx="0">
              <a:schemeClr val="dk1"/>
            </a:fillRef>
            <a:effectRef idx="0">
              <a:schemeClr val="dk1"/>
            </a:effectRef>
            <a:fontRef idx="minor">
              <a:schemeClr val="tx1"/>
            </a:fontRef>
          </p:style>
        </p:cxnSp>
      </p:grpSp>
      <p:sp>
        <p:nvSpPr>
          <p:cNvPr id="2" name="灯片编号占位符 1">
            <a:extLst>
              <a:ext uri="{FF2B5EF4-FFF2-40B4-BE49-F238E27FC236}">
                <a16:creationId xmlns:a16="http://schemas.microsoft.com/office/drawing/2014/main" id="{B067CC02-FFE8-2E51-4896-68318CEEDE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5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0"/>
                                        </p:tgtEl>
                                        <p:attrNameLst>
                                          <p:attrName>style.visibility</p:attrName>
                                        </p:attrNameLst>
                                      </p:cBhvr>
                                      <p:to>
                                        <p:strVal val="visible"/>
                                      </p:to>
                                    </p:set>
                                    <p:animEffect transition="in" filter="fade">
                                      <p:cBhvr>
                                        <p:cTn id="12" dur="1000"/>
                                        <p:tgtEl>
                                          <p:spTgt spid="430"/>
                                        </p:tgtEl>
                                      </p:cBhvr>
                                    </p:animEffect>
                                    <p:anim calcmode="lin" valueType="num">
                                      <p:cBhvr>
                                        <p:cTn id="13" dur="1000" fill="hold"/>
                                        <p:tgtEl>
                                          <p:spTgt spid="430"/>
                                        </p:tgtEl>
                                        <p:attrNameLst>
                                          <p:attrName>ppt_x</p:attrName>
                                        </p:attrNameLst>
                                      </p:cBhvr>
                                      <p:tavLst>
                                        <p:tav tm="0">
                                          <p:val>
                                            <p:strVal val="#ppt_x"/>
                                          </p:val>
                                        </p:tav>
                                        <p:tav tm="100000">
                                          <p:val>
                                            <p:strVal val="#ppt_x"/>
                                          </p:val>
                                        </p:tav>
                                      </p:tavLst>
                                    </p:anim>
                                    <p:anim calcmode="lin" valueType="num">
                                      <p:cBhvr>
                                        <p:cTn id="14" dur="1000" fill="hold"/>
                                        <p:tgtEl>
                                          <p:spTgt spid="4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3"/>
                                        </p:tgtEl>
                                        <p:attrNameLst>
                                          <p:attrName>style.visibility</p:attrName>
                                        </p:attrNameLst>
                                      </p:cBhvr>
                                      <p:to>
                                        <p:strVal val="visible"/>
                                      </p:to>
                                    </p:set>
                                    <p:animEffect transition="in" filter="fade">
                                      <p:cBhvr>
                                        <p:cTn id="17" dur="1000"/>
                                        <p:tgtEl>
                                          <p:spTgt spid="323"/>
                                        </p:tgtEl>
                                      </p:cBhvr>
                                    </p:animEffect>
                                    <p:anim calcmode="lin" valueType="num">
                                      <p:cBhvr>
                                        <p:cTn id="18" dur="1000" fill="hold"/>
                                        <p:tgtEl>
                                          <p:spTgt spid="323"/>
                                        </p:tgtEl>
                                        <p:attrNameLst>
                                          <p:attrName>ppt_x</p:attrName>
                                        </p:attrNameLst>
                                      </p:cBhvr>
                                      <p:tavLst>
                                        <p:tav tm="0">
                                          <p:val>
                                            <p:strVal val="#ppt_x"/>
                                          </p:val>
                                        </p:tav>
                                        <p:tav tm="100000">
                                          <p:val>
                                            <p:strVal val="#ppt_x"/>
                                          </p:val>
                                        </p:tav>
                                      </p:tavLst>
                                    </p:anim>
                                    <p:anim calcmode="lin" valueType="num">
                                      <p:cBhvr>
                                        <p:cTn id="19" dur="1000" fill="hold"/>
                                        <p:tgtEl>
                                          <p:spTgt spid="3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99"/>
                                        </p:tgtEl>
                                        <p:attrNameLst>
                                          <p:attrName>style.visibility</p:attrName>
                                        </p:attrNameLst>
                                      </p:cBhvr>
                                      <p:to>
                                        <p:strVal val="visible"/>
                                      </p:to>
                                    </p:set>
                                    <p:animEffect transition="in" filter="fade">
                                      <p:cBhvr>
                                        <p:cTn id="24" dur="500"/>
                                        <p:tgtEl>
                                          <p:spTgt spid="39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0"/>
                                        </p:tgtEl>
                                        <p:attrNameLst>
                                          <p:attrName>style.visibility</p:attrName>
                                        </p:attrNameLst>
                                      </p:cBhvr>
                                      <p:to>
                                        <p:strVal val="visible"/>
                                      </p:to>
                                    </p:set>
                                    <p:animEffect transition="in" filter="fade">
                                      <p:cBhvr>
                                        <p:cTn id="29" dur="1000"/>
                                        <p:tgtEl>
                                          <p:spTgt spid="400"/>
                                        </p:tgtEl>
                                      </p:cBhvr>
                                    </p:animEffect>
                                    <p:anim calcmode="lin" valueType="num">
                                      <p:cBhvr>
                                        <p:cTn id="30" dur="1000" fill="hold"/>
                                        <p:tgtEl>
                                          <p:spTgt spid="400"/>
                                        </p:tgtEl>
                                        <p:attrNameLst>
                                          <p:attrName>ppt_x</p:attrName>
                                        </p:attrNameLst>
                                      </p:cBhvr>
                                      <p:tavLst>
                                        <p:tav tm="0">
                                          <p:val>
                                            <p:strVal val="#ppt_x"/>
                                          </p:val>
                                        </p:tav>
                                        <p:tav tm="100000">
                                          <p:val>
                                            <p:strVal val="#ppt_x"/>
                                          </p:val>
                                        </p:tav>
                                      </p:tavLst>
                                    </p:anim>
                                    <p:anim calcmode="lin" valueType="num">
                                      <p:cBhvr>
                                        <p:cTn id="31" dur="1000" fill="hold"/>
                                        <p:tgtEl>
                                          <p:spTgt spid="40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28"/>
                                        </p:tgtEl>
                                        <p:attrNameLst>
                                          <p:attrName>style.visibility</p:attrName>
                                        </p:attrNameLst>
                                      </p:cBhvr>
                                      <p:to>
                                        <p:strVal val="visible"/>
                                      </p:to>
                                    </p:set>
                                    <p:animEffect transition="in" filter="fade">
                                      <p:cBhvr>
                                        <p:cTn id="34" dur="1000"/>
                                        <p:tgtEl>
                                          <p:spTgt spid="428"/>
                                        </p:tgtEl>
                                      </p:cBhvr>
                                    </p:animEffect>
                                    <p:anim calcmode="lin" valueType="num">
                                      <p:cBhvr>
                                        <p:cTn id="35" dur="1000" fill="hold"/>
                                        <p:tgtEl>
                                          <p:spTgt spid="428"/>
                                        </p:tgtEl>
                                        <p:attrNameLst>
                                          <p:attrName>ppt_x</p:attrName>
                                        </p:attrNameLst>
                                      </p:cBhvr>
                                      <p:tavLst>
                                        <p:tav tm="0">
                                          <p:val>
                                            <p:strVal val="#ppt_x"/>
                                          </p:val>
                                        </p:tav>
                                        <p:tav tm="100000">
                                          <p:val>
                                            <p:strVal val="#ppt_x"/>
                                          </p:val>
                                        </p:tav>
                                      </p:tavLst>
                                    </p:anim>
                                    <p:anim calcmode="lin" valueType="num">
                                      <p:cBhvr>
                                        <p:cTn id="36" dur="1000" fill="hold"/>
                                        <p:tgtEl>
                                          <p:spTgt spid="4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9"/>
                                        </p:tgtEl>
                                        <p:attrNameLst>
                                          <p:attrName>style.visibility</p:attrName>
                                        </p:attrNameLst>
                                      </p:cBhvr>
                                      <p:to>
                                        <p:strVal val="visible"/>
                                      </p:to>
                                    </p:set>
                                    <p:animEffect transition="in" filter="fade">
                                      <p:cBhvr>
                                        <p:cTn id="39" dur="1000"/>
                                        <p:tgtEl>
                                          <p:spTgt spid="429"/>
                                        </p:tgtEl>
                                      </p:cBhvr>
                                    </p:animEffect>
                                    <p:anim calcmode="lin" valueType="num">
                                      <p:cBhvr>
                                        <p:cTn id="40" dur="1000" fill="hold"/>
                                        <p:tgtEl>
                                          <p:spTgt spid="429"/>
                                        </p:tgtEl>
                                        <p:attrNameLst>
                                          <p:attrName>ppt_x</p:attrName>
                                        </p:attrNameLst>
                                      </p:cBhvr>
                                      <p:tavLst>
                                        <p:tav tm="0">
                                          <p:val>
                                            <p:strVal val="#ppt_x"/>
                                          </p:val>
                                        </p:tav>
                                        <p:tav tm="100000">
                                          <p:val>
                                            <p:strVal val="#ppt_x"/>
                                          </p:val>
                                        </p:tav>
                                      </p:tavLst>
                                    </p:anim>
                                    <p:anim calcmode="lin" valueType="num">
                                      <p:cBhvr>
                                        <p:cTn id="41" dur="1000" fill="hold"/>
                                        <p:tgtEl>
                                          <p:spTgt spid="42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31"/>
                                        </p:tgtEl>
                                        <p:attrNameLst>
                                          <p:attrName>style.visibility</p:attrName>
                                        </p:attrNameLst>
                                      </p:cBhvr>
                                      <p:to>
                                        <p:strVal val="visible"/>
                                      </p:to>
                                    </p:set>
                                    <p:animEffect transition="in" filter="fade">
                                      <p:cBhvr>
                                        <p:cTn id="44" dur="1000"/>
                                        <p:tgtEl>
                                          <p:spTgt spid="431"/>
                                        </p:tgtEl>
                                      </p:cBhvr>
                                    </p:animEffect>
                                    <p:anim calcmode="lin" valueType="num">
                                      <p:cBhvr>
                                        <p:cTn id="45" dur="1000" fill="hold"/>
                                        <p:tgtEl>
                                          <p:spTgt spid="431"/>
                                        </p:tgtEl>
                                        <p:attrNameLst>
                                          <p:attrName>ppt_x</p:attrName>
                                        </p:attrNameLst>
                                      </p:cBhvr>
                                      <p:tavLst>
                                        <p:tav tm="0">
                                          <p:val>
                                            <p:strVal val="#ppt_x"/>
                                          </p:val>
                                        </p:tav>
                                        <p:tav tm="100000">
                                          <p:val>
                                            <p:strVal val="#ppt_x"/>
                                          </p:val>
                                        </p:tav>
                                      </p:tavLst>
                                    </p:anim>
                                    <p:anim calcmode="lin" valueType="num">
                                      <p:cBhvr>
                                        <p:cTn id="46" dur="1000" fill="hold"/>
                                        <p:tgtEl>
                                          <p:spTgt spid="43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01"/>
                                        </p:tgtEl>
                                        <p:attrNameLst>
                                          <p:attrName>style.visibility</p:attrName>
                                        </p:attrNameLst>
                                      </p:cBhvr>
                                      <p:to>
                                        <p:strVal val="visible"/>
                                      </p:to>
                                    </p:set>
                                    <p:animEffect transition="in" filter="fade">
                                      <p:cBhvr>
                                        <p:cTn id="49" dur="1000"/>
                                        <p:tgtEl>
                                          <p:spTgt spid="401"/>
                                        </p:tgtEl>
                                      </p:cBhvr>
                                    </p:animEffect>
                                    <p:anim calcmode="lin" valueType="num">
                                      <p:cBhvr>
                                        <p:cTn id="50" dur="1000" fill="hold"/>
                                        <p:tgtEl>
                                          <p:spTgt spid="401"/>
                                        </p:tgtEl>
                                        <p:attrNameLst>
                                          <p:attrName>ppt_x</p:attrName>
                                        </p:attrNameLst>
                                      </p:cBhvr>
                                      <p:tavLst>
                                        <p:tav tm="0">
                                          <p:val>
                                            <p:strVal val="#ppt_x"/>
                                          </p:val>
                                        </p:tav>
                                        <p:tav tm="100000">
                                          <p:val>
                                            <p:strVal val="#ppt_x"/>
                                          </p:val>
                                        </p:tav>
                                      </p:tavLst>
                                    </p:anim>
                                    <p:anim calcmode="lin" valueType="num">
                                      <p:cBhvr>
                                        <p:cTn id="51" dur="1000" fill="hold"/>
                                        <p:tgtEl>
                                          <p:spTgt spid="40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34"/>
                                        </p:tgtEl>
                                        <p:attrNameLst>
                                          <p:attrName>style.visibility</p:attrName>
                                        </p:attrNameLst>
                                      </p:cBhvr>
                                      <p:to>
                                        <p:strVal val="visible"/>
                                      </p:to>
                                    </p:set>
                                    <p:animEffect transition="in" filter="fade">
                                      <p:cBhvr>
                                        <p:cTn id="54" dur="1000"/>
                                        <p:tgtEl>
                                          <p:spTgt spid="434"/>
                                        </p:tgtEl>
                                      </p:cBhvr>
                                    </p:animEffect>
                                    <p:anim calcmode="lin" valueType="num">
                                      <p:cBhvr>
                                        <p:cTn id="55" dur="1000" fill="hold"/>
                                        <p:tgtEl>
                                          <p:spTgt spid="434"/>
                                        </p:tgtEl>
                                        <p:attrNameLst>
                                          <p:attrName>ppt_x</p:attrName>
                                        </p:attrNameLst>
                                      </p:cBhvr>
                                      <p:tavLst>
                                        <p:tav tm="0">
                                          <p:val>
                                            <p:strVal val="#ppt_x"/>
                                          </p:val>
                                        </p:tav>
                                        <p:tav tm="100000">
                                          <p:val>
                                            <p:strVal val="#ppt_x"/>
                                          </p:val>
                                        </p:tav>
                                      </p:tavLst>
                                    </p:anim>
                                    <p:anim calcmode="lin" valueType="num">
                                      <p:cBhvr>
                                        <p:cTn id="56" dur="1000" fill="hold"/>
                                        <p:tgtEl>
                                          <p:spTgt spid="43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33"/>
                                        </p:tgtEl>
                                        <p:attrNameLst>
                                          <p:attrName>style.visibility</p:attrName>
                                        </p:attrNameLst>
                                      </p:cBhvr>
                                      <p:to>
                                        <p:strVal val="visible"/>
                                      </p:to>
                                    </p:set>
                                    <p:animEffect transition="in" filter="fade">
                                      <p:cBhvr>
                                        <p:cTn id="59" dur="1000"/>
                                        <p:tgtEl>
                                          <p:spTgt spid="433"/>
                                        </p:tgtEl>
                                      </p:cBhvr>
                                    </p:animEffect>
                                    <p:anim calcmode="lin" valueType="num">
                                      <p:cBhvr>
                                        <p:cTn id="60" dur="1000" fill="hold"/>
                                        <p:tgtEl>
                                          <p:spTgt spid="433"/>
                                        </p:tgtEl>
                                        <p:attrNameLst>
                                          <p:attrName>ppt_x</p:attrName>
                                        </p:attrNameLst>
                                      </p:cBhvr>
                                      <p:tavLst>
                                        <p:tav tm="0">
                                          <p:val>
                                            <p:strVal val="#ppt_x"/>
                                          </p:val>
                                        </p:tav>
                                        <p:tav tm="100000">
                                          <p:val>
                                            <p:strVal val="#ppt_x"/>
                                          </p:val>
                                        </p:tav>
                                      </p:tavLst>
                                    </p:anim>
                                    <p:anim calcmode="lin" valueType="num">
                                      <p:cBhvr>
                                        <p:cTn id="61" dur="1000" fill="hold"/>
                                        <p:tgtEl>
                                          <p:spTgt spid="43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32"/>
                                        </p:tgtEl>
                                        <p:attrNameLst>
                                          <p:attrName>style.visibility</p:attrName>
                                        </p:attrNameLst>
                                      </p:cBhvr>
                                      <p:to>
                                        <p:strVal val="visible"/>
                                      </p:to>
                                    </p:set>
                                    <p:animEffect transition="in" filter="fade">
                                      <p:cBhvr>
                                        <p:cTn id="64" dur="1000"/>
                                        <p:tgtEl>
                                          <p:spTgt spid="432"/>
                                        </p:tgtEl>
                                      </p:cBhvr>
                                    </p:animEffect>
                                    <p:anim calcmode="lin" valueType="num">
                                      <p:cBhvr>
                                        <p:cTn id="65" dur="1000" fill="hold"/>
                                        <p:tgtEl>
                                          <p:spTgt spid="432"/>
                                        </p:tgtEl>
                                        <p:attrNameLst>
                                          <p:attrName>ppt_x</p:attrName>
                                        </p:attrNameLst>
                                      </p:cBhvr>
                                      <p:tavLst>
                                        <p:tav tm="0">
                                          <p:val>
                                            <p:strVal val="#ppt_x"/>
                                          </p:val>
                                        </p:tav>
                                        <p:tav tm="100000">
                                          <p:val>
                                            <p:strVal val="#ppt_x"/>
                                          </p:val>
                                        </p:tav>
                                      </p:tavLst>
                                    </p:anim>
                                    <p:anim calcmode="lin" valueType="num">
                                      <p:cBhvr>
                                        <p:cTn id="66" dur="1000" fill="hold"/>
                                        <p:tgtEl>
                                          <p:spTgt spid="43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35"/>
                                        </p:tgtEl>
                                        <p:attrNameLst>
                                          <p:attrName>style.visibility</p:attrName>
                                        </p:attrNameLst>
                                      </p:cBhvr>
                                      <p:to>
                                        <p:strVal val="visible"/>
                                      </p:to>
                                    </p:set>
                                    <p:animEffect transition="in" filter="fade">
                                      <p:cBhvr>
                                        <p:cTn id="69" dur="1000"/>
                                        <p:tgtEl>
                                          <p:spTgt spid="435"/>
                                        </p:tgtEl>
                                      </p:cBhvr>
                                    </p:animEffect>
                                    <p:anim calcmode="lin" valueType="num">
                                      <p:cBhvr>
                                        <p:cTn id="70" dur="1000" fill="hold"/>
                                        <p:tgtEl>
                                          <p:spTgt spid="435"/>
                                        </p:tgtEl>
                                        <p:attrNameLst>
                                          <p:attrName>ppt_x</p:attrName>
                                        </p:attrNameLst>
                                      </p:cBhvr>
                                      <p:tavLst>
                                        <p:tav tm="0">
                                          <p:val>
                                            <p:strVal val="#ppt_x"/>
                                          </p:val>
                                        </p:tav>
                                        <p:tav tm="100000">
                                          <p:val>
                                            <p:strVal val="#ppt_x"/>
                                          </p:val>
                                        </p:tav>
                                      </p:tavLst>
                                    </p:anim>
                                    <p:anim calcmode="lin" valueType="num">
                                      <p:cBhvr>
                                        <p:cTn id="71" dur="1000" fill="hold"/>
                                        <p:tgtEl>
                                          <p:spTgt spid="43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11"/>
                                        </p:tgtEl>
                                        <p:attrNameLst>
                                          <p:attrName>style.visibility</p:attrName>
                                        </p:attrNameLst>
                                      </p:cBhvr>
                                      <p:to>
                                        <p:strVal val="visible"/>
                                      </p:to>
                                    </p:set>
                                    <p:animEffect transition="in" filter="fade">
                                      <p:cBhvr>
                                        <p:cTn id="76" dur="500"/>
                                        <p:tgtEl>
                                          <p:spTgt spid="4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6"/>
                                        </p:tgtEl>
                                        <p:attrNameLst>
                                          <p:attrName>style.visibility</p:attrName>
                                        </p:attrNameLst>
                                      </p:cBhvr>
                                      <p:to>
                                        <p:strVal val="visible"/>
                                      </p:to>
                                    </p:set>
                                    <p:animEffect transition="in" filter="fade">
                                      <p:cBhvr>
                                        <p:cTn id="79" dur="500"/>
                                        <p:tgtEl>
                                          <p:spTgt spid="40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05"/>
                                        </p:tgtEl>
                                        <p:attrNameLst>
                                          <p:attrName>style.visibility</p:attrName>
                                        </p:attrNameLst>
                                      </p:cBhvr>
                                      <p:to>
                                        <p:strVal val="visible"/>
                                      </p:to>
                                    </p:set>
                                    <p:animEffect transition="in" filter="fade">
                                      <p:cBhvr>
                                        <p:cTn id="82" dur="500"/>
                                        <p:tgtEl>
                                          <p:spTgt spid="40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16"/>
                                        </p:tgtEl>
                                        <p:attrNameLst>
                                          <p:attrName>style.visibility</p:attrName>
                                        </p:attrNameLst>
                                      </p:cBhvr>
                                      <p:to>
                                        <p:strVal val="visible"/>
                                      </p:to>
                                    </p:set>
                                    <p:animEffect transition="in" filter="fade">
                                      <p:cBhvr>
                                        <p:cTn id="85" dur="500"/>
                                        <p:tgtEl>
                                          <p:spTgt spid="41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04"/>
                                        </p:tgtEl>
                                        <p:attrNameLst>
                                          <p:attrName>style.visibility</p:attrName>
                                        </p:attrNameLst>
                                      </p:cBhvr>
                                      <p:to>
                                        <p:strVal val="visible"/>
                                      </p:to>
                                    </p:set>
                                    <p:animEffect transition="in" filter="fade">
                                      <p:cBhvr>
                                        <p:cTn id="88" dur="500"/>
                                        <p:tgtEl>
                                          <p:spTgt spid="4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17"/>
                                        </p:tgtEl>
                                        <p:attrNameLst>
                                          <p:attrName>style.visibility</p:attrName>
                                        </p:attrNameLst>
                                      </p:cBhvr>
                                      <p:to>
                                        <p:strVal val="visible"/>
                                      </p:to>
                                    </p:set>
                                    <p:animEffect transition="in" filter="fade">
                                      <p:cBhvr>
                                        <p:cTn id="91" dur="500"/>
                                        <p:tgtEl>
                                          <p:spTgt spid="41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07"/>
                                        </p:tgtEl>
                                        <p:attrNameLst>
                                          <p:attrName>style.visibility</p:attrName>
                                        </p:attrNameLst>
                                      </p:cBhvr>
                                      <p:to>
                                        <p:strVal val="visible"/>
                                      </p:to>
                                    </p:set>
                                    <p:animEffect transition="in" filter="fade">
                                      <p:cBhvr>
                                        <p:cTn id="94" dur="500"/>
                                        <p:tgtEl>
                                          <p:spTgt spid="40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8"/>
                                        </p:tgtEl>
                                        <p:attrNameLst>
                                          <p:attrName>style.visibility</p:attrName>
                                        </p:attrNameLst>
                                      </p:cBhvr>
                                      <p:to>
                                        <p:strVal val="visible"/>
                                      </p:to>
                                    </p:set>
                                    <p:animEffect transition="in" filter="fade">
                                      <p:cBhvr>
                                        <p:cTn id="97" dur="500"/>
                                        <p:tgtEl>
                                          <p:spTgt spid="40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19"/>
                                        </p:tgtEl>
                                        <p:attrNameLst>
                                          <p:attrName>style.visibility</p:attrName>
                                        </p:attrNameLst>
                                      </p:cBhvr>
                                      <p:to>
                                        <p:strVal val="visible"/>
                                      </p:to>
                                    </p:set>
                                    <p:animEffect transition="in" filter="fade">
                                      <p:cBhvr>
                                        <p:cTn id="100" dur="500"/>
                                        <p:tgtEl>
                                          <p:spTgt spid="41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10"/>
                                        </p:tgtEl>
                                        <p:attrNameLst>
                                          <p:attrName>style.visibility</p:attrName>
                                        </p:attrNameLst>
                                      </p:cBhvr>
                                      <p:to>
                                        <p:strVal val="visible"/>
                                      </p:to>
                                    </p:set>
                                    <p:animEffect transition="in" filter="fade">
                                      <p:cBhvr>
                                        <p:cTn id="103" dur="500"/>
                                        <p:tgtEl>
                                          <p:spTgt spid="41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18"/>
                                        </p:tgtEl>
                                        <p:attrNameLst>
                                          <p:attrName>style.visibility</p:attrName>
                                        </p:attrNameLst>
                                      </p:cBhvr>
                                      <p:to>
                                        <p:strVal val="visible"/>
                                      </p:to>
                                    </p:set>
                                    <p:animEffect transition="in" filter="fade">
                                      <p:cBhvr>
                                        <p:cTn id="106" dur="500"/>
                                        <p:tgtEl>
                                          <p:spTgt spid="41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09"/>
                                        </p:tgtEl>
                                        <p:attrNameLst>
                                          <p:attrName>style.visibility</p:attrName>
                                        </p:attrNameLst>
                                      </p:cBhvr>
                                      <p:to>
                                        <p:strVal val="visible"/>
                                      </p:to>
                                    </p:set>
                                    <p:animEffect transition="in" filter="fade">
                                      <p:cBhvr>
                                        <p:cTn id="109" dur="500"/>
                                        <p:tgtEl>
                                          <p:spTgt spid="40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23"/>
                                        </p:tgtEl>
                                        <p:attrNameLst>
                                          <p:attrName>style.visibility</p:attrName>
                                        </p:attrNameLst>
                                      </p:cBhvr>
                                      <p:to>
                                        <p:strVal val="visible"/>
                                      </p:to>
                                    </p:set>
                                    <p:animEffect transition="in" filter="fade">
                                      <p:cBhvr>
                                        <p:cTn id="112" dur="500"/>
                                        <p:tgtEl>
                                          <p:spTgt spid="42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12"/>
                                        </p:tgtEl>
                                        <p:attrNameLst>
                                          <p:attrName>style.visibility</p:attrName>
                                        </p:attrNameLst>
                                      </p:cBhvr>
                                      <p:to>
                                        <p:strVal val="visible"/>
                                      </p:to>
                                    </p:set>
                                    <p:animEffect transition="in" filter="fade">
                                      <p:cBhvr>
                                        <p:cTn id="115" dur="500"/>
                                        <p:tgtEl>
                                          <p:spTgt spid="41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22"/>
                                        </p:tgtEl>
                                        <p:attrNameLst>
                                          <p:attrName>style.visibility</p:attrName>
                                        </p:attrNameLst>
                                      </p:cBhvr>
                                      <p:to>
                                        <p:strVal val="visible"/>
                                      </p:to>
                                    </p:set>
                                    <p:animEffect transition="in" filter="fade">
                                      <p:cBhvr>
                                        <p:cTn id="118" dur="500"/>
                                        <p:tgtEl>
                                          <p:spTgt spid="42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21"/>
                                        </p:tgtEl>
                                        <p:attrNameLst>
                                          <p:attrName>style.visibility</p:attrName>
                                        </p:attrNameLst>
                                      </p:cBhvr>
                                      <p:to>
                                        <p:strVal val="visible"/>
                                      </p:to>
                                    </p:set>
                                    <p:animEffect transition="in" filter="fade">
                                      <p:cBhvr>
                                        <p:cTn id="121" dur="500"/>
                                        <p:tgtEl>
                                          <p:spTgt spid="42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24"/>
                                        </p:tgtEl>
                                        <p:attrNameLst>
                                          <p:attrName>style.visibility</p:attrName>
                                        </p:attrNameLst>
                                      </p:cBhvr>
                                      <p:to>
                                        <p:strVal val="visible"/>
                                      </p:to>
                                    </p:set>
                                    <p:animEffect transition="in" filter="fade">
                                      <p:cBhvr>
                                        <p:cTn id="124" dur="500"/>
                                        <p:tgtEl>
                                          <p:spTgt spid="42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14"/>
                                        </p:tgtEl>
                                        <p:attrNameLst>
                                          <p:attrName>style.visibility</p:attrName>
                                        </p:attrNameLst>
                                      </p:cBhvr>
                                      <p:to>
                                        <p:strVal val="visible"/>
                                      </p:to>
                                    </p:set>
                                    <p:animEffect transition="in" filter="fade">
                                      <p:cBhvr>
                                        <p:cTn id="127" dur="500"/>
                                        <p:tgtEl>
                                          <p:spTgt spid="41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27"/>
                                        </p:tgtEl>
                                        <p:attrNameLst>
                                          <p:attrName>style.visibility</p:attrName>
                                        </p:attrNameLst>
                                      </p:cBhvr>
                                      <p:to>
                                        <p:strVal val="visible"/>
                                      </p:to>
                                    </p:set>
                                    <p:animEffect transition="in" filter="fade">
                                      <p:cBhvr>
                                        <p:cTn id="130" dur="500"/>
                                        <p:tgtEl>
                                          <p:spTgt spid="42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20"/>
                                        </p:tgtEl>
                                        <p:attrNameLst>
                                          <p:attrName>style.visibility</p:attrName>
                                        </p:attrNameLst>
                                      </p:cBhvr>
                                      <p:to>
                                        <p:strVal val="visible"/>
                                      </p:to>
                                    </p:set>
                                    <p:animEffect transition="in" filter="fade">
                                      <p:cBhvr>
                                        <p:cTn id="133" dur="500"/>
                                        <p:tgtEl>
                                          <p:spTgt spid="42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25"/>
                                        </p:tgtEl>
                                        <p:attrNameLst>
                                          <p:attrName>style.visibility</p:attrName>
                                        </p:attrNameLst>
                                      </p:cBhvr>
                                      <p:to>
                                        <p:strVal val="visible"/>
                                      </p:to>
                                    </p:set>
                                    <p:animEffect transition="in" filter="fade">
                                      <p:cBhvr>
                                        <p:cTn id="136" dur="500"/>
                                        <p:tgtEl>
                                          <p:spTgt spid="32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25"/>
                                        </p:tgtEl>
                                        <p:attrNameLst>
                                          <p:attrName>style.visibility</p:attrName>
                                        </p:attrNameLst>
                                      </p:cBhvr>
                                      <p:to>
                                        <p:strVal val="visible"/>
                                      </p:to>
                                    </p:set>
                                    <p:animEffect transition="in" filter="fade">
                                      <p:cBhvr>
                                        <p:cTn id="139" dur="500"/>
                                        <p:tgtEl>
                                          <p:spTgt spid="42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26"/>
                                        </p:tgtEl>
                                        <p:attrNameLst>
                                          <p:attrName>style.visibility</p:attrName>
                                        </p:attrNameLst>
                                      </p:cBhvr>
                                      <p:to>
                                        <p:strVal val="visible"/>
                                      </p:to>
                                    </p:set>
                                    <p:animEffect transition="in" filter="fade">
                                      <p:cBhvr>
                                        <p:cTn id="142" dur="500"/>
                                        <p:tgtEl>
                                          <p:spTgt spid="42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13"/>
                                        </p:tgtEl>
                                        <p:attrNameLst>
                                          <p:attrName>style.visibility</p:attrName>
                                        </p:attrNameLst>
                                      </p:cBhvr>
                                      <p:to>
                                        <p:strVal val="visible"/>
                                      </p:to>
                                    </p:set>
                                    <p:animEffect transition="in" filter="fade">
                                      <p:cBhvr>
                                        <p:cTn id="145" dur="500"/>
                                        <p:tgtEl>
                                          <p:spTgt spid="41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15"/>
                                        </p:tgtEl>
                                        <p:attrNameLst>
                                          <p:attrName>style.visibility</p:attrName>
                                        </p:attrNameLst>
                                      </p:cBhvr>
                                      <p:to>
                                        <p:strVal val="visible"/>
                                      </p:to>
                                    </p:set>
                                    <p:animEffect transition="in" filter="fade">
                                      <p:cBhvr>
                                        <p:cTn id="148" dur="500"/>
                                        <p:tgtEl>
                                          <p:spTgt spid="415"/>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330"/>
                                        </p:tgtEl>
                                        <p:attrNameLst>
                                          <p:attrName>style.visibility</p:attrName>
                                        </p:attrNameLst>
                                      </p:cBhvr>
                                      <p:to>
                                        <p:strVal val="visible"/>
                                      </p:to>
                                    </p:set>
                                    <p:animEffect transition="in" filter="fade">
                                      <p:cBhvr>
                                        <p:cTn id="153" dur="500"/>
                                        <p:tgtEl>
                                          <p:spTgt spid="330"/>
                                        </p:tgtEl>
                                      </p:cBhvr>
                                    </p:animEffect>
                                  </p:childTnLst>
                                </p:cTn>
                              </p:par>
                              <p:par>
                                <p:cTn id="154" presetID="10" presetClass="entr" presetSubtype="0" fill="hold" nodeType="withEffect">
                                  <p:stCondLst>
                                    <p:cond delay="0"/>
                                  </p:stCondLst>
                                  <p:childTnLst>
                                    <p:set>
                                      <p:cBhvr>
                                        <p:cTn id="155" dur="1" fill="hold">
                                          <p:stCondLst>
                                            <p:cond delay="0"/>
                                          </p:stCondLst>
                                        </p:cTn>
                                        <p:tgtEl>
                                          <p:spTgt spid="329"/>
                                        </p:tgtEl>
                                        <p:attrNameLst>
                                          <p:attrName>style.visibility</p:attrName>
                                        </p:attrNameLst>
                                      </p:cBhvr>
                                      <p:to>
                                        <p:strVal val="visible"/>
                                      </p:to>
                                    </p:set>
                                    <p:animEffect transition="in" filter="fade">
                                      <p:cBhvr>
                                        <p:cTn id="156" dur="500"/>
                                        <p:tgtEl>
                                          <p:spTgt spid="329"/>
                                        </p:tgtEl>
                                      </p:cBhvr>
                                    </p:animEffect>
                                  </p:childTnLst>
                                </p:cTn>
                              </p:par>
                              <p:par>
                                <p:cTn id="157" presetID="10" presetClass="entr" presetSubtype="0" fill="hold" nodeType="withEffect">
                                  <p:stCondLst>
                                    <p:cond delay="0"/>
                                  </p:stCondLst>
                                  <p:childTnLst>
                                    <p:set>
                                      <p:cBhvr>
                                        <p:cTn id="158" dur="1" fill="hold">
                                          <p:stCondLst>
                                            <p:cond delay="0"/>
                                          </p:stCondLst>
                                        </p:cTn>
                                        <p:tgtEl>
                                          <p:spTgt spid="328"/>
                                        </p:tgtEl>
                                        <p:attrNameLst>
                                          <p:attrName>style.visibility</p:attrName>
                                        </p:attrNameLst>
                                      </p:cBhvr>
                                      <p:to>
                                        <p:strVal val="visible"/>
                                      </p:to>
                                    </p:set>
                                    <p:animEffect transition="in" filter="fade">
                                      <p:cBhvr>
                                        <p:cTn id="159" dur="500"/>
                                        <p:tgtEl>
                                          <p:spTgt spid="328"/>
                                        </p:tgtEl>
                                      </p:cBhvr>
                                    </p:animEffect>
                                  </p:childTnLst>
                                </p:cTn>
                              </p:par>
                              <p:par>
                                <p:cTn id="160" presetID="10" presetClass="entr" presetSubtype="0" fill="hold" nodeType="withEffect">
                                  <p:stCondLst>
                                    <p:cond delay="0"/>
                                  </p:stCondLst>
                                  <p:childTnLst>
                                    <p:set>
                                      <p:cBhvr>
                                        <p:cTn id="161" dur="1" fill="hold">
                                          <p:stCondLst>
                                            <p:cond delay="0"/>
                                          </p:stCondLst>
                                        </p:cTn>
                                        <p:tgtEl>
                                          <p:spTgt spid="327"/>
                                        </p:tgtEl>
                                        <p:attrNameLst>
                                          <p:attrName>style.visibility</p:attrName>
                                        </p:attrNameLst>
                                      </p:cBhvr>
                                      <p:to>
                                        <p:strVal val="visible"/>
                                      </p:to>
                                    </p:set>
                                    <p:animEffect transition="in" filter="fade">
                                      <p:cBhvr>
                                        <p:cTn id="162" dur="500"/>
                                        <p:tgtEl>
                                          <p:spTgt spid="32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24"/>
                                        </p:tgtEl>
                                        <p:attrNameLst>
                                          <p:attrName>style.visibility</p:attrName>
                                        </p:attrNameLst>
                                      </p:cBhvr>
                                      <p:to>
                                        <p:strVal val="visible"/>
                                      </p:to>
                                    </p:set>
                                    <p:animEffect transition="in" filter="fade">
                                      <p:cBhvr>
                                        <p:cTn id="165" dur="500"/>
                                        <p:tgtEl>
                                          <p:spTgt spid="324"/>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6"/>
                                        </p:tgtEl>
                                        <p:attrNameLst>
                                          <p:attrName>style.visibility</p:attrName>
                                        </p:attrNameLst>
                                      </p:cBhvr>
                                      <p:to>
                                        <p:strVal val="visible"/>
                                      </p:to>
                                    </p:set>
                                    <p:animEffect transition="in" filter="fade">
                                      <p:cBhvr>
                                        <p:cTn id="170" dur="500"/>
                                        <p:tgtEl>
                                          <p:spTgt spid="16"/>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7"/>
                                        </p:tgtEl>
                                        <p:attrNameLst>
                                          <p:attrName>style.visibility</p:attrName>
                                        </p:attrNameLst>
                                      </p:cBhvr>
                                      <p:to>
                                        <p:strVal val="visible"/>
                                      </p:to>
                                    </p:set>
                                    <p:animEffect transition="in" filter="fade">
                                      <p:cBhvr>
                                        <p:cTn id="173" dur="500"/>
                                        <p:tgtEl>
                                          <p:spTgt spid="1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8"/>
                                        </p:tgtEl>
                                        <p:attrNameLst>
                                          <p:attrName>style.visibility</p:attrName>
                                        </p:attrNameLst>
                                      </p:cBhvr>
                                      <p:to>
                                        <p:strVal val="visible"/>
                                      </p:to>
                                    </p:set>
                                    <p:animEffect transition="in" filter="fade">
                                      <p:cBhvr>
                                        <p:cTn id="176" dur="500"/>
                                        <p:tgtEl>
                                          <p:spTgt spid="1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9"/>
                                        </p:tgtEl>
                                        <p:attrNameLst>
                                          <p:attrName>style.visibility</p:attrName>
                                        </p:attrNameLst>
                                      </p:cBhvr>
                                      <p:to>
                                        <p:strVal val="visible"/>
                                      </p:to>
                                    </p:set>
                                    <p:animEffect transition="in" filter="fade">
                                      <p:cBhvr>
                                        <p:cTn id="179" dur="500"/>
                                        <p:tgtEl>
                                          <p:spTgt spid="19"/>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2"/>
                                        </p:tgtEl>
                                        <p:attrNameLst>
                                          <p:attrName>style.visibility</p:attrName>
                                        </p:attrNameLst>
                                      </p:cBhvr>
                                      <p:to>
                                        <p:strVal val="visible"/>
                                      </p:to>
                                    </p:set>
                                    <p:animEffect transition="in" filter="fade">
                                      <p:cBhvr>
                                        <p:cTn id="182" dur="500"/>
                                        <p:tgtEl>
                                          <p:spTgt spid="1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3"/>
                                        </p:tgtEl>
                                        <p:attrNameLst>
                                          <p:attrName>style.visibility</p:attrName>
                                        </p:attrNameLst>
                                      </p:cBhvr>
                                      <p:to>
                                        <p:strVal val="visible"/>
                                      </p:to>
                                    </p:set>
                                    <p:animEffect transition="in" filter="fade">
                                      <p:cBhvr>
                                        <p:cTn id="185" dur="500"/>
                                        <p:tgtEl>
                                          <p:spTgt spid="1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5"/>
                                        </p:tgtEl>
                                        <p:attrNameLst>
                                          <p:attrName>style.visibility</p:attrName>
                                        </p:attrNameLst>
                                      </p:cBhvr>
                                      <p:to>
                                        <p:strVal val="visible"/>
                                      </p:to>
                                    </p:set>
                                    <p:animEffect transition="in" filter="fade">
                                      <p:cBhvr>
                                        <p:cTn id="188" dur="500"/>
                                        <p:tgtEl>
                                          <p:spTgt spid="15"/>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4"/>
                                        </p:tgtEl>
                                        <p:attrNameLst>
                                          <p:attrName>style.visibility</p:attrName>
                                        </p:attrNameLst>
                                      </p:cBhvr>
                                      <p:to>
                                        <p:strVal val="visible"/>
                                      </p:to>
                                    </p:set>
                                    <p:animEffect transition="in" filter="fade">
                                      <p:cBhvr>
                                        <p:cTn id="191" dur="500"/>
                                        <p:tgtEl>
                                          <p:spTgt spid="1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fade">
                                      <p:cBhvr>
                                        <p:cTn id="194" dur="500"/>
                                        <p:tgtEl>
                                          <p:spTgt spid="1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1"/>
                                        </p:tgtEl>
                                        <p:attrNameLst>
                                          <p:attrName>style.visibility</p:attrName>
                                        </p:attrNameLst>
                                      </p:cBhvr>
                                      <p:to>
                                        <p:strVal val="visible"/>
                                      </p:to>
                                    </p:set>
                                    <p:animEffect transition="in" filter="fade">
                                      <p:cBhvr>
                                        <p:cTn id="197" dur="500"/>
                                        <p:tgtEl>
                                          <p:spTgt spid="11"/>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9"/>
                                        </p:tgtEl>
                                        <p:attrNameLst>
                                          <p:attrName>style.visibility</p:attrName>
                                        </p:attrNameLst>
                                      </p:cBhvr>
                                      <p:to>
                                        <p:strVal val="visible"/>
                                      </p:to>
                                    </p:set>
                                    <p:animEffect transition="in" filter="fade">
                                      <p:cBhvr>
                                        <p:cTn id="200" dur="500"/>
                                        <p:tgtEl>
                                          <p:spTgt spid="9"/>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8"/>
                                        </p:tgtEl>
                                        <p:attrNameLst>
                                          <p:attrName>style.visibility</p:attrName>
                                        </p:attrNameLst>
                                      </p:cBhvr>
                                      <p:to>
                                        <p:strVal val="visible"/>
                                      </p:to>
                                    </p:set>
                                    <p:animEffect transition="in" filter="fade">
                                      <p:cBhvr>
                                        <p:cTn id="203" dur="500"/>
                                        <p:tgtEl>
                                          <p:spTgt spid="8"/>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4"/>
                                        </p:tgtEl>
                                        <p:attrNameLst>
                                          <p:attrName>style.visibility</p:attrName>
                                        </p:attrNameLst>
                                      </p:cBhvr>
                                      <p:to>
                                        <p:strVal val="visible"/>
                                      </p:to>
                                    </p:set>
                                    <p:animEffect transition="in" filter="fade">
                                      <p:cBhvr>
                                        <p:cTn id="206" dur="500"/>
                                        <p:tgtEl>
                                          <p:spTgt spid="4"/>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5"/>
                                        </p:tgtEl>
                                        <p:attrNameLst>
                                          <p:attrName>style.visibility</p:attrName>
                                        </p:attrNameLst>
                                      </p:cBhvr>
                                      <p:to>
                                        <p:strVal val="visible"/>
                                      </p:to>
                                    </p:set>
                                    <p:animEffect transition="in" filter="fade">
                                      <p:cBhvr>
                                        <p:cTn id="209" dur="500"/>
                                        <p:tgtEl>
                                          <p:spTgt spid="5"/>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7"/>
                                        </p:tgtEl>
                                        <p:attrNameLst>
                                          <p:attrName>style.visibility</p:attrName>
                                        </p:attrNameLst>
                                      </p:cBhvr>
                                      <p:to>
                                        <p:strVal val="visible"/>
                                      </p:to>
                                    </p:set>
                                    <p:animEffect transition="in" filter="fade">
                                      <p:cBhvr>
                                        <p:cTn id="212" dur="500"/>
                                        <p:tgtEl>
                                          <p:spTgt spid="7"/>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6"/>
                                        </p:tgtEl>
                                        <p:attrNameLst>
                                          <p:attrName>style.visibility</p:attrName>
                                        </p:attrNameLst>
                                      </p:cBhvr>
                                      <p:to>
                                        <p:strVal val="visible"/>
                                      </p:to>
                                    </p:set>
                                    <p:animEffect transition="in" filter="fade">
                                      <p:cBhvr>
                                        <p:cTn id="215" dur="500"/>
                                        <p:tgtEl>
                                          <p:spTgt spid="6"/>
                                        </p:tgtEl>
                                      </p:cBhvr>
                                    </p:animEffect>
                                  </p:childTnLst>
                                </p:cTn>
                              </p:par>
                              <p:par>
                                <p:cTn id="216" presetID="10" presetClass="entr" presetSubtype="0" fill="hold" nodeType="withEffect">
                                  <p:stCondLst>
                                    <p:cond delay="0"/>
                                  </p:stCondLst>
                                  <p:childTnLst>
                                    <p:set>
                                      <p:cBhvr>
                                        <p:cTn id="217" dur="1" fill="hold">
                                          <p:stCondLst>
                                            <p:cond delay="0"/>
                                          </p:stCondLst>
                                        </p:cTn>
                                        <p:tgtEl>
                                          <p:spTgt spid="24"/>
                                        </p:tgtEl>
                                        <p:attrNameLst>
                                          <p:attrName>style.visibility</p:attrName>
                                        </p:attrNameLst>
                                      </p:cBhvr>
                                      <p:to>
                                        <p:strVal val="visible"/>
                                      </p:to>
                                    </p:set>
                                    <p:animEffect transition="in" filter="fade">
                                      <p:cBhvr>
                                        <p:cTn id="218" dur="500"/>
                                        <p:tgtEl>
                                          <p:spTgt spid="24"/>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nodeType="clickEffect">
                                  <p:stCondLst>
                                    <p:cond delay="0"/>
                                  </p:stCondLst>
                                  <p:childTnLst>
                                    <p:set>
                                      <p:cBhvr>
                                        <p:cTn id="222" dur="1" fill="hold">
                                          <p:stCondLst>
                                            <p:cond delay="0"/>
                                          </p:stCondLst>
                                        </p:cTn>
                                        <p:tgtEl>
                                          <p:spTgt spid="445"/>
                                        </p:tgtEl>
                                        <p:attrNameLst>
                                          <p:attrName>style.visibility</p:attrName>
                                        </p:attrNameLst>
                                      </p:cBhvr>
                                      <p:to>
                                        <p:strVal val="visible"/>
                                      </p:to>
                                    </p:set>
                                    <p:animEffect transition="in" filter="fade">
                                      <p:cBhvr>
                                        <p:cTn id="223"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animBg="1"/>
      <p:bldP spid="432" grpId="0" animBg="1"/>
      <p:bldP spid="433" grpId="0" animBg="1"/>
      <p:bldP spid="434" grpId="0" animBg="1"/>
      <p:bldP spid="435" grpId="0" animBg="1"/>
      <p:bldP spid="428" grpId="0" animBg="1"/>
      <p:bldP spid="429" grpId="0" animBg="1"/>
      <p:bldP spid="430" grpId="0" animBg="1"/>
      <p:bldP spid="431"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323" grpId="0"/>
      <p:bldP spid="324" grpId="0"/>
      <p:bldP spid="325"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122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Topology Mapping For a </a:t>
            </a:r>
            <a:r>
              <a:rPr lang="en" err="1"/>
              <a:t>Waferscale</a:t>
            </a:r>
            <a:r>
              <a:rPr lang="en"/>
              <a:t> Network Switch</a:t>
            </a:r>
            <a:endParaRPr/>
          </a:p>
        </p:txBody>
      </p:sp>
      <p:sp>
        <p:nvSpPr>
          <p:cNvPr id="104" name="Google Shape;104;p18"/>
          <p:cNvSpPr txBox="1">
            <a:spLocks noGrp="1"/>
          </p:cNvSpPr>
          <p:nvPr>
            <p:ph type="body" idx="1"/>
          </p:nvPr>
        </p:nvSpPr>
        <p:spPr>
          <a:xfrm>
            <a:off x="311700" y="999175"/>
            <a:ext cx="3835800" cy="4013446"/>
          </a:xfrm>
          <a:prstGeom prst="rect">
            <a:avLst/>
          </a:prstGeom>
        </p:spPr>
        <p:txBody>
          <a:bodyPr spcFirstLastPara="1" wrap="square" lIns="91425" tIns="91425" rIns="91425" bIns="91425" anchor="t" anchorCtr="0">
            <a:normAutofit fontScale="85000" lnSpcReduction="10000"/>
          </a:bodyPr>
          <a:lstStyle/>
          <a:p>
            <a:pPr marL="0" lvl="0" indent="0">
              <a:buNone/>
            </a:pPr>
            <a:r>
              <a:rPr lang="en-US" altLang="zh-CN"/>
              <a:t>SSCs can be connected in </a:t>
            </a:r>
            <a:r>
              <a:rPr lang="en-US" altLang="zh-CN">
                <a:solidFill>
                  <a:srgbClr val="0070C0"/>
                </a:solidFill>
              </a:rPr>
              <a:t>different topologies</a:t>
            </a:r>
            <a:r>
              <a:rPr lang="en-US" altLang="zh-CN"/>
              <a:t> to achieve the desired performance/cost trade-offs</a:t>
            </a:r>
          </a:p>
          <a:p>
            <a:pPr marL="0" lvl="0" indent="0">
              <a:buNone/>
            </a:pPr>
            <a:endParaRPr lang="en"/>
          </a:p>
          <a:p>
            <a:pPr marL="0" lvl="0" indent="0">
              <a:buNone/>
            </a:pPr>
            <a:r>
              <a:rPr lang="en-US" altLang="zh-CN"/>
              <a:t>Different </a:t>
            </a:r>
            <a:r>
              <a:rPr lang="en-US" altLang="zh-CN" i="1">
                <a:solidFill>
                  <a:srgbClr val="C00000"/>
                </a:solidFill>
              </a:rPr>
              <a:t>logical</a:t>
            </a:r>
            <a:r>
              <a:rPr lang="en-US" altLang="zh-CN"/>
              <a:t> network topologies can be mapped to a </a:t>
            </a:r>
            <a:r>
              <a:rPr lang="en-US" altLang="zh-CN" i="1">
                <a:solidFill>
                  <a:srgbClr val="00B050"/>
                </a:solidFill>
              </a:rPr>
              <a:t>physical</a:t>
            </a:r>
            <a:r>
              <a:rPr lang="en-US" altLang="zh-CN"/>
              <a:t> network of SSCs</a:t>
            </a:r>
          </a:p>
          <a:p>
            <a:pPr marL="0" lvl="0" indent="0">
              <a:buNone/>
            </a:pPr>
            <a:endParaRPr lang="en-US"/>
          </a:p>
          <a:p>
            <a:pPr marL="0" lvl="0" indent="0">
              <a:buNone/>
            </a:pPr>
            <a:r>
              <a:rPr lang="en-US" altLang="zh-CN"/>
              <a:t>Mapping </a:t>
            </a:r>
            <a:r>
              <a:rPr lang="en-US" altLang="zh-CN">
                <a:solidFill>
                  <a:srgbClr val="7030A0"/>
                </a:solidFill>
              </a:rPr>
              <a:t>Clos</a:t>
            </a:r>
            <a:r>
              <a:rPr lang="en-US" altLang="zh-CN"/>
              <a:t> network to </a:t>
            </a:r>
            <a:r>
              <a:rPr lang="en-US" altLang="zh-CN">
                <a:solidFill>
                  <a:srgbClr val="7030A0"/>
                </a:solidFill>
              </a:rPr>
              <a:t>2D mesh-connected</a:t>
            </a:r>
            <a:r>
              <a:rPr lang="en-US" altLang="zh-CN"/>
              <a:t> switch</a:t>
            </a:r>
          </a:p>
          <a:p>
            <a:pPr marL="0" lvl="0" indent="0">
              <a:buNone/>
            </a:pPr>
            <a:endParaRPr lang="en-US" altLang="zh-CN"/>
          </a:p>
          <a:p>
            <a:pPr marL="0" lvl="0" indent="0">
              <a:buNone/>
            </a:pPr>
            <a:r>
              <a:rPr lang="en-US" altLang="zh-CN" b="1"/>
              <a:t>Clos</a:t>
            </a:r>
            <a:r>
              <a:rPr lang="en-US" altLang="zh-CN"/>
              <a:t> is </a:t>
            </a:r>
            <a:r>
              <a:rPr lang="en-US" altLang="zh-CN" i="1"/>
              <a:t>non-blocking</a:t>
            </a:r>
            <a:r>
              <a:rPr lang="en-US" altLang="zh-CN"/>
              <a:t>, </a:t>
            </a:r>
            <a:r>
              <a:rPr lang="en-US" altLang="zh-CN" i="1"/>
              <a:t>fault-tolerant</a:t>
            </a:r>
            <a:r>
              <a:rPr lang="en-US" altLang="zh-CN"/>
              <a:t>, and offers </a:t>
            </a:r>
            <a:r>
              <a:rPr lang="en-US" altLang="zh-CN" i="1"/>
              <a:t>high bisectional bandwidth</a:t>
            </a:r>
          </a:p>
          <a:p>
            <a:pPr marL="0" lvl="0" indent="0">
              <a:buNone/>
            </a:pPr>
            <a:endParaRPr lang="en-US" altLang="zh-CN"/>
          </a:p>
          <a:p>
            <a:pPr marL="0" lvl="0" indent="0">
              <a:buNone/>
            </a:pPr>
            <a:r>
              <a:rPr lang="en-US" altLang="zh-CN" b="1"/>
              <a:t>2D Mesh </a:t>
            </a:r>
            <a:r>
              <a:rPr lang="en-US" altLang="zh-CN"/>
              <a:t>reduces complexity of </a:t>
            </a:r>
            <a:r>
              <a:rPr lang="en-US" altLang="zh-CN" i="1"/>
              <a:t>manufacturing</a:t>
            </a:r>
            <a:r>
              <a:rPr lang="en-US" altLang="zh-CN"/>
              <a:t>, </a:t>
            </a:r>
            <a:r>
              <a:rPr lang="en-US" altLang="zh-CN" i="1"/>
              <a:t>placement</a:t>
            </a:r>
            <a:r>
              <a:rPr lang="en-US" altLang="zh-CN"/>
              <a:t> and </a:t>
            </a:r>
            <a:r>
              <a:rPr lang="en-US" altLang="zh-CN" i="1"/>
              <a:t>routing</a:t>
            </a:r>
            <a:r>
              <a:rPr lang="en-US" altLang="zh-CN"/>
              <a:t> </a:t>
            </a:r>
          </a:p>
        </p:txBody>
      </p:sp>
      <p:cxnSp>
        <p:nvCxnSpPr>
          <p:cNvPr id="105" name="Google Shape;105;p18"/>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grpSp>
        <p:nvGrpSpPr>
          <p:cNvPr id="224" name="组合 223">
            <a:extLst>
              <a:ext uri="{FF2B5EF4-FFF2-40B4-BE49-F238E27FC236}">
                <a16:creationId xmlns:a16="http://schemas.microsoft.com/office/drawing/2014/main" id="{9DC37C65-4750-663A-45A0-648E1EC46F1E}"/>
              </a:ext>
            </a:extLst>
          </p:cNvPr>
          <p:cNvGrpSpPr/>
          <p:nvPr/>
        </p:nvGrpSpPr>
        <p:grpSpPr>
          <a:xfrm>
            <a:off x="5324924" y="3309036"/>
            <a:ext cx="625645" cy="2097024"/>
            <a:chOff x="2938071" y="515338"/>
            <a:chExt cx="1172786" cy="4238977"/>
          </a:xfrm>
        </p:grpSpPr>
        <p:sp>
          <p:nvSpPr>
            <p:cNvPr id="301" name="矩形 300">
              <a:extLst>
                <a:ext uri="{FF2B5EF4-FFF2-40B4-BE49-F238E27FC236}">
                  <a16:creationId xmlns:a16="http://schemas.microsoft.com/office/drawing/2014/main" id="{0CB73B09-1240-A93F-08EB-2D40BEE952B3}"/>
                </a:ext>
              </a:extLst>
            </p:cNvPr>
            <p:cNvSpPr/>
            <p:nvPr/>
          </p:nvSpPr>
          <p:spPr>
            <a:xfrm>
              <a:off x="2938072" y="515338"/>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0</a:t>
              </a:r>
              <a:endParaRPr lang="zh-CN" altLang="en-US" sz="1350"/>
            </a:p>
          </p:txBody>
        </p:sp>
        <p:sp>
          <p:nvSpPr>
            <p:cNvPr id="302" name="矩形 301">
              <a:extLst>
                <a:ext uri="{FF2B5EF4-FFF2-40B4-BE49-F238E27FC236}">
                  <a16:creationId xmlns:a16="http://schemas.microsoft.com/office/drawing/2014/main" id="{40088285-F049-0DD3-DB07-5C8CDB0ECD8D}"/>
                </a:ext>
              </a:extLst>
            </p:cNvPr>
            <p:cNvSpPr/>
            <p:nvPr/>
          </p:nvSpPr>
          <p:spPr>
            <a:xfrm>
              <a:off x="2938071" y="2048434"/>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4</a:t>
              </a:r>
              <a:endParaRPr lang="zh-CN" altLang="en-US" sz="1350"/>
            </a:p>
          </p:txBody>
        </p:sp>
        <p:sp>
          <p:nvSpPr>
            <p:cNvPr id="303" name="矩形 302">
              <a:extLst>
                <a:ext uri="{FF2B5EF4-FFF2-40B4-BE49-F238E27FC236}">
                  <a16:creationId xmlns:a16="http://schemas.microsoft.com/office/drawing/2014/main" id="{00EBD916-CBFE-5630-FF0A-0ABB6457132B}"/>
                </a:ext>
              </a:extLst>
            </p:cNvPr>
            <p:cNvSpPr/>
            <p:nvPr/>
          </p:nvSpPr>
          <p:spPr>
            <a:xfrm>
              <a:off x="2938071" y="3581530"/>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8</a:t>
              </a:r>
              <a:endParaRPr lang="zh-CN" altLang="en-US" sz="1350"/>
            </a:p>
          </p:txBody>
        </p:sp>
      </p:grpSp>
      <p:grpSp>
        <p:nvGrpSpPr>
          <p:cNvPr id="225" name="组合 224">
            <a:extLst>
              <a:ext uri="{FF2B5EF4-FFF2-40B4-BE49-F238E27FC236}">
                <a16:creationId xmlns:a16="http://schemas.microsoft.com/office/drawing/2014/main" id="{60D47E71-EB53-67C0-37AB-554717A80C47}"/>
              </a:ext>
            </a:extLst>
          </p:cNvPr>
          <p:cNvGrpSpPr/>
          <p:nvPr/>
        </p:nvGrpSpPr>
        <p:grpSpPr>
          <a:xfrm>
            <a:off x="6951839" y="3309036"/>
            <a:ext cx="625645" cy="2097024"/>
            <a:chOff x="2938071" y="515338"/>
            <a:chExt cx="1172786" cy="4238977"/>
          </a:xfrm>
        </p:grpSpPr>
        <p:sp>
          <p:nvSpPr>
            <p:cNvPr id="298" name="矩形 297">
              <a:extLst>
                <a:ext uri="{FF2B5EF4-FFF2-40B4-BE49-F238E27FC236}">
                  <a16:creationId xmlns:a16="http://schemas.microsoft.com/office/drawing/2014/main" id="{DA8E7509-6A45-799D-4D8D-8031EF879E1C}"/>
                </a:ext>
              </a:extLst>
            </p:cNvPr>
            <p:cNvSpPr/>
            <p:nvPr/>
          </p:nvSpPr>
          <p:spPr>
            <a:xfrm>
              <a:off x="2938072" y="515338"/>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2</a:t>
              </a:r>
              <a:endParaRPr lang="zh-CN" altLang="en-US" sz="1350"/>
            </a:p>
          </p:txBody>
        </p:sp>
        <p:sp>
          <p:nvSpPr>
            <p:cNvPr id="299" name="矩形 298">
              <a:extLst>
                <a:ext uri="{FF2B5EF4-FFF2-40B4-BE49-F238E27FC236}">
                  <a16:creationId xmlns:a16="http://schemas.microsoft.com/office/drawing/2014/main" id="{9D7D4DBF-0700-0ED9-159E-CCD6B9E8B6CF}"/>
                </a:ext>
              </a:extLst>
            </p:cNvPr>
            <p:cNvSpPr/>
            <p:nvPr/>
          </p:nvSpPr>
          <p:spPr>
            <a:xfrm>
              <a:off x="2938071" y="2048434"/>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6</a:t>
              </a:r>
              <a:endParaRPr lang="zh-CN" altLang="en-US" sz="1350"/>
            </a:p>
          </p:txBody>
        </p:sp>
        <p:sp>
          <p:nvSpPr>
            <p:cNvPr id="300" name="矩形 299">
              <a:extLst>
                <a:ext uri="{FF2B5EF4-FFF2-40B4-BE49-F238E27FC236}">
                  <a16:creationId xmlns:a16="http://schemas.microsoft.com/office/drawing/2014/main" id="{FA65256B-35BF-A98C-C053-95F2F0DFD7F5}"/>
                </a:ext>
              </a:extLst>
            </p:cNvPr>
            <p:cNvSpPr/>
            <p:nvPr/>
          </p:nvSpPr>
          <p:spPr>
            <a:xfrm>
              <a:off x="2938071" y="3581530"/>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10</a:t>
              </a:r>
              <a:endParaRPr lang="zh-CN" altLang="en-US" sz="1350"/>
            </a:p>
          </p:txBody>
        </p:sp>
      </p:grpSp>
      <p:grpSp>
        <p:nvGrpSpPr>
          <p:cNvPr id="227" name="组合 226">
            <a:extLst>
              <a:ext uri="{FF2B5EF4-FFF2-40B4-BE49-F238E27FC236}">
                <a16:creationId xmlns:a16="http://schemas.microsoft.com/office/drawing/2014/main" id="{D4EF5F89-E47D-144D-B35D-AB80F3E27DEB}"/>
              </a:ext>
            </a:extLst>
          </p:cNvPr>
          <p:cNvGrpSpPr/>
          <p:nvPr/>
        </p:nvGrpSpPr>
        <p:grpSpPr>
          <a:xfrm>
            <a:off x="6138386" y="3309036"/>
            <a:ext cx="625645" cy="2097024"/>
            <a:chOff x="2938071" y="515338"/>
            <a:chExt cx="1172786" cy="4238977"/>
          </a:xfrm>
        </p:grpSpPr>
        <p:sp>
          <p:nvSpPr>
            <p:cNvPr id="292" name="矩形 291">
              <a:extLst>
                <a:ext uri="{FF2B5EF4-FFF2-40B4-BE49-F238E27FC236}">
                  <a16:creationId xmlns:a16="http://schemas.microsoft.com/office/drawing/2014/main" id="{F7EB5E72-FFDC-EEB2-A738-7D3B23129933}"/>
                </a:ext>
              </a:extLst>
            </p:cNvPr>
            <p:cNvSpPr/>
            <p:nvPr/>
          </p:nvSpPr>
          <p:spPr>
            <a:xfrm>
              <a:off x="2938072" y="515338"/>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1</a:t>
              </a:r>
              <a:endParaRPr lang="zh-CN" altLang="en-US" sz="1350"/>
            </a:p>
          </p:txBody>
        </p:sp>
        <p:sp>
          <p:nvSpPr>
            <p:cNvPr id="293" name="矩形 292">
              <a:extLst>
                <a:ext uri="{FF2B5EF4-FFF2-40B4-BE49-F238E27FC236}">
                  <a16:creationId xmlns:a16="http://schemas.microsoft.com/office/drawing/2014/main" id="{D5D03AB7-FE22-0B03-169B-92FFF86ABE32}"/>
                </a:ext>
              </a:extLst>
            </p:cNvPr>
            <p:cNvSpPr/>
            <p:nvPr/>
          </p:nvSpPr>
          <p:spPr>
            <a:xfrm>
              <a:off x="2938071" y="2048434"/>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5</a:t>
              </a:r>
              <a:endParaRPr lang="zh-CN" altLang="en-US" sz="1350"/>
            </a:p>
          </p:txBody>
        </p:sp>
        <p:sp>
          <p:nvSpPr>
            <p:cNvPr id="294" name="矩形 293">
              <a:extLst>
                <a:ext uri="{FF2B5EF4-FFF2-40B4-BE49-F238E27FC236}">
                  <a16:creationId xmlns:a16="http://schemas.microsoft.com/office/drawing/2014/main" id="{9FE47A2B-D45B-153E-835D-B0197B2E3E91}"/>
                </a:ext>
              </a:extLst>
            </p:cNvPr>
            <p:cNvSpPr/>
            <p:nvPr/>
          </p:nvSpPr>
          <p:spPr>
            <a:xfrm>
              <a:off x="2938071" y="3581530"/>
              <a:ext cx="1172785" cy="1172785"/>
            </a:xfrm>
            <a:prstGeom prst="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9</a:t>
              </a:r>
              <a:endParaRPr lang="zh-CN" altLang="en-US" sz="1350"/>
            </a:p>
          </p:txBody>
        </p:sp>
      </p:grpSp>
      <p:cxnSp>
        <p:nvCxnSpPr>
          <p:cNvPr id="215" name="直接连接符 105">
            <a:extLst>
              <a:ext uri="{FF2B5EF4-FFF2-40B4-BE49-F238E27FC236}">
                <a16:creationId xmlns:a16="http://schemas.microsoft.com/office/drawing/2014/main" id="{7A801952-5B97-2570-EAA1-9B80AE0A831C}"/>
              </a:ext>
            </a:extLst>
          </p:cNvPr>
          <p:cNvCxnSpPr>
            <a:cxnSpLocks/>
          </p:cNvCxnSpPr>
          <p:nvPr/>
        </p:nvCxnSpPr>
        <p:spPr>
          <a:xfrm>
            <a:off x="5392792" y="3893503"/>
            <a:ext cx="0" cy="174537"/>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07" name="直接连接符 105">
            <a:extLst>
              <a:ext uri="{FF2B5EF4-FFF2-40B4-BE49-F238E27FC236}">
                <a16:creationId xmlns:a16="http://schemas.microsoft.com/office/drawing/2014/main" id="{296F8820-3821-85C8-7554-1A2B61CB57EA}"/>
              </a:ext>
            </a:extLst>
          </p:cNvPr>
          <p:cNvCxnSpPr>
            <a:cxnSpLocks/>
          </p:cNvCxnSpPr>
          <p:nvPr/>
        </p:nvCxnSpPr>
        <p:spPr>
          <a:xfrm>
            <a:off x="6212270" y="3896984"/>
            <a:ext cx="0" cy="167171"/>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5" name="直接连接符 105">
            <a:extLst>
              <a:ext uri="{FF2B5EF4-FFF2-40B4-BE49-F238E27FC236}">
                <a16:creationId xmlns:a16="http://schemas.microsoft.com/office/drawing/2014/main" id="{61670F16-AF3F-21C6-64F4-452A581BE3A3}"/>
              </a:ext>
            </a:extLst>
          </p:cNvPr>
          <p:cNvCxnSpPr>
            <a:cxnSpLocks/>
          </p:cNvCxnSpPr>
          <p:nvPr/>
        </p:nvCxnSpPr>
        <p:spPr>
          <a:xfrm rot="5400000">
            <a:off x="6045900" y="3700917"/>
            <a:ext cx="0" cy="184956"/>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206" name="直接连接符 105">
            <a:extLst>
              <a:ext uri="{FF2B5EF4-FFF2-40B4-BE49-F238E27FC236}">
                <a16:creationId xmlns:a16="http://schemas.microsoft.com/office/drawing/2014/main" id="{1149A85B-4EFB-7F45-952D-F5DF9E56DC6D}"/>
              </a:ext>
            </a:extLst>
          </p:cNvPr>
          <p:cNvCxnSpPr>
            <a:cxnSpLocks/>
          </p:cNvCxnSpPr>
          <p:nvPr/>
        </p:nvCxnSpPr>
        <p:spPr>
          <a:xfrm rot="5400000">
            <a:off x="6045900" y="3767999"/>
            <a:ext cx="0" cy="184956"/>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7" name="直接连接符 105">
            <a:extLst>
              <a:ext uri="{FF2B5EF4-FFF2-40B4-BE49-F238E27FC236}">
                <a16:creationId xmlns:a16="http://schemas.microsoft.com/office/drawing/2014/main" id="{2DF71BC5-62C5-67A3-BC9B-46091B8EA871}"/>
              </a:ext>
            </a:extLst>
          </p:cNvPr>
          <p:cNvCxnSpPr>
            <a:cxnSpLocks/>
          </p:cNvCxnSpPr>
          <p:nvPr/>
        </p:nvCxnSpPr>
        <p:spPr>
          <a:xfrm rot="5400000">
            <a:off x="6862761" y="3693944"/>
            <a:ext cx="0" cy="184956"/>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84" name="直接连接符 105">
            <a:extLst>
              <a:ext uri="{FF2B5EF4-FFF2-40B4-BE49-F238E27FC236}">
                <a16:creationId xmlns:a16="http://schemas.microsoft.com/office/drawing/2014/main" id="{258303A7-5E5A-DB6F-02B1-AB4EF3A8D2BD}"/>
              </a:ext>
            </a:extLst>
          </p:cNvPr>
          <p:cNvCxnSpPr>
            <a:cxnSpLocks/>
          </p:cNvCxnSpPr>
          <p:nvPr/>
        </p:nvCxnSpPr>
        <p:spPr>
          <a:xfrm>
            <a:off x="7087765" y="3903191"/>
            <a:ext cx="0" cy="167171"/>
          </a:xfrm>
          <a:prstGeom prst="line">
            <a:avLst/>
          </a:prstGeom>
          <a:ln w="38100">
            <a:solidFill>
              <a:srgbClr val="00B050"/>
            </a:solidFill>
          </a:ln>
        </p:spPr>
        <p:style>
          <a:lnRef idx="1">
            <a:schemeClr val="accent2"/>
          </a:lnRef>
          <a:fillRef idx="0">
            <a:schemeClr val="accent2"/>
          </a:fillRef>
          <a:effectRef idx="0">
            <a:schemeClr val="accent2"/>
          </a:effectRef>
          <a:fontRef idx="minor">
            <a:schemeClr val="tx1"/>
          </a:fontRef>
        </p:style>
      </p:cxnSp>
      <p:grpSp>
        <p:nvGrpSpPr>
          <p:cNvPr id="77" name="组合 76">
            <a:extLst>
              <a:ext uri="{FF2B5EF4-FFF2-40B4-BE49-F238E27FC236}">
                <a16:creationId xmlns:a16="http://schemas.microsoft.com/office/drawing/2014/main" id="{E13B036D-2BA0-1705-F7FF-4561D4618BD0}"/>
              </a:ext>
            </a:extLst>
          </p:cNvPr>
          <p:cNvGrpSpPr/>
          <p:nvPr/>
        </p:nvGrpSpPr>
        <p:grpSpPr>
          <a:xfrm rot="5400000">
            <a:off x="5800807" y="5030280"/>
            <a:ext cx="485353" cy="189789"/>
            <a:chOff x="7870785" y="969202"/>
            <a:chExt cx="1186405" cy="313965"/>
          </a:xfrm>
        </p:grpSpPr>
        <p:cxnSp>
          <p:nvCxnSpPr>
            <p:cNvPr id="119" name="直接连接符 105">
              <a:extLst>
                <a:ext uri="{FF2B5EF4-FFF2-40B4-BE49-F238E27FC236}">
                  <a16:creationId xmlns:a16="http://schemas.microsoft.com/office/drawing/2014/main" id="{24432966-6C3C-5C0D-763E-0B7091FF9215}"/>
                </a:ext>
              </a:extLst>
            </p:cNvPr>
            <p:cNvCxnSpPr>
              <a:cxnSpLocks/>
            </p:cNvCxnSpPr>
            <p:nvPr/>
          </p:nvCxnSpPr>
          <p:spPr>
            <a:xfrm>
              <a:off x="7870785" y="969202"/>
              <a:ext cx="0" cy="313965"/>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120" name="直接连接符 105">
              <a:extLst>
                <a:ext uri="{FF2B5EF4-FFF2-40B4-BE49-F238E27FC236}">
                  <a16:creationId xmlns:a16="http://schemas.microsoft.com/office/drawing/2014/main" id="{BCF71814-3ECB-244E-340A-0C3FCB4D8F6C}"/>
                </a:ext>
              </a:extLst>
            </p:cNvPr>
            <p:cNvCxnSpPr>
              <a:cxnSpLocks/>
            </p:cNvCxnSpPr>
            <p:nvPr/>
          </p:nvCxnSpPr>
          <p:spPr>
            <a:xfrm>
              <a:off x="8034760"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21" name="直接连接符 105">
              <a:extLst>
                <a:ext uri="{FF2B5EF4-FFF2-40B4-BE49-F238E27FC236}">
                  <a16:creationId xmlns:a16="http://schemas.microsoft.com/office/drawing/2014/main" id="{62066468-5CC5-0EAF-7D16-118327E16947}"/>
                </a:ext>
              </a:extLst>
            </p:cNvPr>
            <p:cNvCxnSpPr>
              <a:cxnSpLocks/>
            </p:cNvCxnSpPr>
            <p:nvPr/>
          </p:nvCxnSpPr>
          <p:spPr>
            <a:xfrm>
              <a:off x="8208379"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22" name="直接连接符 105">
              <a:extLst>
                <a:ext uri="{FF2B5EF4-FFF2-40B4-BE49-F238E27FC236}">
                  <a16:creationId xmlns:a16="http://schemas.microsoft.com/office/drawing/2014/main" id="{355ED8AF-047A-8E69-E0A9-01B64B3A762C}"/>
                </a:ext>
              </a:extLst>
            </p:cNvPr>
            <p:cNvCxnSpPr>
              <a:cxnSpLocks/>
            </p:cNvCxnSpPr>
            <p:nvPr/>
          </p:nvCxnSpPr>
          <p:spPr>
            <a:xfrm>
              <a:off x="8372354"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23" name="直接连接符 105">
              <a:extLst>
                <a:ext uri="{FF2B5EF4-FFF2-40B4-BE49-F238E27FC236}">
                  <a16:creationId xmlns:a16="http://schemas.microsoft.com/office/drawing/2014/main" id="{DF5F649A-043F-812E-BD34-C58A6D4C16E0}"/>
                </a:ext>
              </a:extLst>
            </p:cNvPr>
            <p:cNvCxnSpPr>
              <a:cxnSpLocks/>
            </p:cNvCxnSpPr>
            <p:nvPr/>
          </p:nvCxnSpPr>
          <p:spPr>
            <a:xfrm>
              <a:off x="8555621"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24" name="直接连接符 105">
              <a:extLst>
                <a:ext uri="{FF2B5EF4-FFF2-40B4-BE49-F238E27FC236}">
                  <a16:creationId xmlns:a16="http://schemas.microsoft.com/office/drawing/2014/main" id="{0B6DAF2C-AB24-7A5C-2FCA-EFE8AE7CDE32}"/>
                </a:ext>
              </a:extLst>
            </p:cNvPr>
            <p:cNvCxnSpPr>
              <a:cxnSpLocks/>
            </p:cNvCxnSpPr>
            <p:nvPr/>
          </p:nvCxnSpPr>
          <p:spPr>
            <a:xfrm>
              <a:off x="8719596"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25" name="直接连接符 105">
              <a:extLst>
                <a:ext uri="{FF2B5EF4-FFF2-40B4-BE49-F238E27FC236}">
                  <a16:creationId xmlns:a16="http://schemas.microsoft.com/office/drawing/2014/main" id="{A3372196-5757-4102-0CE8-0AF8D2C54496}"/>
                </a:ext>
              </a:extLst>
            </p:cNvPr>
            <p:cNvCxnSpPr>
              <a:cxnSpLocks/>
            </p:cNvCxnSpPr>
            <p:nvPr/>
          </p:nvCxnSpPr>
          <p:spPr>
            <a:xfrm>
              <a:off x="8893215"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26" name="直接连接符 105">
              <a:extLst>
                <a:ext uri="{FF2B5EF4-FFF2-40B4-BE49-F238E27FC236}">
                  <a16:creationId xmlns:a16="http://schemas.microsoft.com/office/drawing/2014/main" id="{72E0F080-157E-E78B-F2CB-EA843F099E61}"/>
                </a:ext>
              </a:extLst>
            </p:cNvPr>
            <p:cNvCxnSpPr>
              <a:cxnSpLocks/>
            </p:cNvCxnSpPr>
            <p:nvPr/>
          </p:nvCxnSpPr>
          <p:spPr>
            <a:xfrm>
              <a:off x="9057190"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grpSp>
        <p:nvGrpSpPr>
          <p:cNvPr id="78" name="组合 77">
            <a:extLst>
              <a:ext uri="{FF2B5EF4-FFF2-40B4-BE49-F238E27FC236}">
                <a16:creationId xmlns:a16="http://schemas.microsoft.com/office/drawing/2014/main" id="{06C6A707-29D2-F7A8-A749-56DD1B3D31F6}"/>
              </a:ext>
            </a:extLst>
          </p:cNvPr>
          <p:cNvGrpSpPr/>
          <p:nvPr/>
        </p:nvGrpSpPr>
        <p:grpSpPr>
          <a:xfrm rot="5400000">
            <a:off x="6620036" y="5039922"/>
            <a:ext cx="485353" cy="189789"/>
            <a:chOff x="7870785" y="969202"/>
            <a:chExt cx="1186405" cy="313965"/>
          </a:xfrm>
        </p:grpSpPr>
        <p:cxnSp>
          <p:nvCxnSpPr>
            <p:cNvPr id="111" name="直接连接符 105">
              <a:extLst>
                <a:ext uri="{FF2B5EF4-FFF2-40B4-BE49-F238E27FC236}">
                  <a16:creationId xmlns:a16="http://schemas.microsoft.com/office/drawing/2014/main" id="{E2677E2E-371A-C48A-982F-0237950CB7E6}"/>
                </a:ext>
              </a:extLst>
            </p:cNvPr>
            <p:cNvCxnSpPr>
              <a:cxnSpLocks/>
            </p:cNvCxnSpPr>
            <p:nvPr/>
          </p:nvCxnSpPr>
          <p:spPr>
            <a:xfrm>
              <a:off x="7870785" y="969202"/>
              <a:ext cx="0" cy="313965"/>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112" name="直接连接符 105">
              <a:extLst>
                <a:ext uri="{FF2B5EF4-FFF2-40B4-BE49-F238E27FC236}">
                  <a16:creationId xmlns:a16="http://schemas.microsoft.com/office/drawing/2014/main" id="{5630061A-69B9-A00F-89C2-F0FE1B53357F}"/>
                </a:ext>
              </a:extLst>
            </p:cNvPr>
            <p:cNvCxnSpPr>
              <a:cxnSpLocks/>
            </p:cNvCxnSpPr>
            <p:nvPr/>
          </p:nvCxnSpPr>
          <p:spPr>
            <a:xfrm>
              <a:off x="8034760"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13" name="直接连接符 105">
              <a:extLst>
                <a:ext uri="{FF2B5EF4-FFF2-40B4-BE49-F238E27FC236}">
                  <a16:creationId xmlns:a16="http://schemas.microsoft.com/office/drawing/2014/main" id="{00BC64CD-F807-166B-A93C-7D55855F3D4F}"/>
                </a:ext>
              </a:extLst>
            </p:cNvPr>
            <p:cNvCxnSpPr>
              <a:cxnSpLocks/>
            </p:cNvCxnSpPr>
            <p:nvPr/>
          </p:nvCxnSpPr>
          <p:spPr>
            <a:xfrm>
              <a:off x="8208379"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14" name="直接连接符 105">
              <a:extLst>
                <a:ext uri="{FF2B5EF4-FFF2-40B4-BE49-F238E27FC236}">
                  <a16:creationId xmlns:a16="http://schemas.microsoft.com/office/drawing/2014/main" id="{265EFE81-C496-3CEC-E6E1-0BF4EB4B44D6}"/>
                </a:ext>
              </a:extLst>
            </p:cNvPr>
            <p:cNvCxnSpPr>
              <a:cxnSpLocks/>
            </p:cNvCxnSpPr>
            <p:nvPr/>
          </p:nvCxnSpPr>
          <p:spPr>
            <a:xfrm>
              <a:off x="8372354"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15" name="直接连接符 105">
              <a:extLst>
                <a:ext uri="{FF2B5EF4-FFF2-40B4-BE49-F238E27FC236}">
                  <a16:creationId xmlns:a16="http://schemas.microsoft.com/office/drawing/2014/main" id="{4FB09AB9-E0C6-172E-4A51-07B36C38DF0C}"/>
                </a:ext>
              </a:extLst>
            </p:cNvPr>
            <p:cNvCxnSpPr>
              <a:cxnSpLocks/>
            </p:cNvCxnSpPr>
            <p:nvPr/>
          </p:nvCxnSpPr>
          <p:spPr>
            <a:xfrm>
              <a:off x="8555621"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16" name="直接连接符 105">
              <a:extLst>
                <a:ext uri="{FF2B5EF4-FFF2-40B4-BE49-F238E27FC236}">
                  <a16:creationId xmlns:a16="http://schemas.microsoft.com/office/drawing/2014/main" id="{7B2BA7C6-150B-7CF5-02A0-F572409E074C}"/>
                </a:ext>
              </a:extLst>
            </p:cNvPr>
            <p:cNvCxnSpPr>
              <a:cxnSpLocks/>
            </p:cNvCxnSpPr>
            <p:nvPr/>
          </p:nvCxnSpPr>
          <p:spPr>
            <a:xfrm>
              <a:off x="8719596"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17" name="直接连接符 105">
              <a:extLst>
                <a:ext uri="{FF2B5EF4-FFF2-40B4-BE49-F238E27FC236}">
                  <a16:creationId xmlns:a16="http://schemas.microsoft.com/office/drawing/2014/main" id="{B122C429-EA74-FF5B-92DD-CD346268C963}"/>
                </a:ext>
              </a:extLst>
            </p:cNvPr>
            <p:cNvCxnSpPr>
              <a:cxnSpLocks/>
            </p:cNvCxnSpPr>
            <p:nvPr/>
          </p:nvCxnSpPr>
          <p:spPr>
            <a:xfrm>
              <a:off x="8893215"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18" name="直接连接符 105">
              <a:extLst>
                <a:ext uri="{FF2B5EF4-FFF2-40B4-BE49-F238E27FC236}">
                  <a16:creationId xmlns:a16="http://schemas.microsoft.com/office/drawing/2014/main" id="{30461F8C-EE06-E80A-7642-DD68C0DE1C36}"/>
                </a:ext>
              </a:extLst>
            </p:cNvPr>
            <p:cNvCxnSpPr>
              <a:cxnSpLocks/>
            </p:cNvCxnSpPr>
            <p:nvPr/>
          </p:nvCxnSpPr>
          <p:spPr>
            <a:xfrm>
              <a:off x="9057190"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grpSp>
        <p:nvGrpSpPr>
          <p:cNvPr id="81" name="组合 80">
            <a:extLst>
              <a:ext uri="{FF2B5EF4-FFF2-40B4-BE49-F238E27FC236}">
                <a16:creationId xmlns:a16="http://schemas.microsoft.com/office/drawing/2014/main" id="{CE0FC8C5-0414-9990-A5BA-96CD7193A763}"/>
              </a:ext>
            </a:extLst>
          </p:cNvPr>
          <p:cNvGrpSpPr/>
          <p:nvPr/>
        </p:nvGrpSpPr>
        <p:grpSpPr>
          <a:xfrm rot="5400000">
            <a:off x="7423932" y="5022295"/>
            <a:ext cx="485353" cy="189789"/>
            <a:chOff x="7870785" y="969202"/>
            <a:chExt cx="1186405" cy="313965"/>
          </a:xfrm>
        </p:grpSpPr>
        <p:cxnSp>
          <p:nvCxnSpPr>
            <p:cNvPr id="83" name="直接连接符 105">
              <a:extLst>
                <a:ext uri="{FF2B5EF4-FFF2-40B4-BE49-F238E27FC236}">
                  <a16:creationId xmlns:a16="http://schemas.microsoft.com/office/drawing/2014/main" id="{B6C446D1-C494-58CE-CA3B-4D4C399F9884}"/>
                </a:ext>
              </a:extLst>
            </p:cNvPr>
            <p:cNvCxnSpPr>
              <a:cxnSpLocks/>
            </p:cNvCxnSpPr>
            <p:nvPr/>
          </p:nvCxnSpPr>
          <p:spPr>
            <a:xfrm>
              <a:off x="7870785" y="969202"/>
              <a:ext cx="0" cy="313965"/>
            </a:xfrm>
            <a:prstGeom prst="line">
              <a:avLst/>
            </a:prstGeom>
            <a:ln w="3810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84" name="直接连接符 105">
              <a:extLst>
                <a:ext uri="{FF2B5EF4-FFF2-40B4-BE49-F238E27FC236}">
                  <a16:creationId xmlns:a16="http://schemas.microsoft.com/office/drawing/2014/main" id="{F411FF50-E425-B5C5-7701-568C9F419362}"/>
                </a:ext>
              </a:extLst>
            </p:cNvPr>
            <p:cNvCxnSpPr>
              <a:cxnSpLocks/>
            </p:cNvCxnSpPr>
            <p:nvPr/>
          </p:nvCxnSpPr>
          <p:spPr>
            <a:xfrm>
              <a:off x="8034760"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85" name="直接连接符 105">
              <a:extLst>
                <a:ext uri="{FF2B5EF4-FFF2-40B4-BE49-F238E27FC236}">
                  <a16:creationId xmlns:a16="http://schemas.microsoft.com/office/drawing/2014/main" id="{9B7A2527-D797-218A-377B-836E48EEE5D7}"/>
                </a:ext>
              </a:extLst>
            </p:cNvPr>
            <p:cNvCxnSpPr>
              <a:cxnSpLocks/>
            </p:cNvCxnSpPr>
            <p:nvPr/>
          </p:nvCxnSpPr>
          <p:spPr>
            <a:xfrm>
              <a:off x="8208379"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86" name="直接连接符 105">
              <a:extLst>
                <a:ext uri="{FF2B5EF4-FFF2-40B4-BE49-F238E27FC236}">
                  <a16:creationId xmlns:a16="http://schemas.microsoft.com/office/drawing/2014/main" id="{6FCCF405-B4C4-425E-3939-A4B89807AF2A}"/>
                </a:ext>
              </a:extLst>
            </p:cNvPr>
            <p:cNvCxnSpPr>
              <a:cxnSpLocks/>
            </p:cNvCxnSpPr>
            <p:nvPr/>
          </p:nvCxnSpPr>
          <p:spPr>
            <a:xfrm>
              <a:off x="8372354"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87" name="直接连接符 105">
              <a:extLst>
                <a:ext uri="{FF2B5EF4-FFF2-40B4-BE49-F238E27FC236}">
                  <a16:creationId xmlns:a16="http://schemas.microsoft.com/office/drawing/2014/main" id="{D226567A-33F1-1F6A-0C91-C5F163202DC0}"/>
                </a:ext>
              </a:extLst>
            </p:cNvPr>
            <p:cNvCxnSpPr>
              <a:cxnSpLocks/>
            </p:cNvCxnSpPr>
            <p:nvPr/>
          </p:nvCxnSpPr>
          <p:spPr>
            <a:xfrm>
              <a:off x="8555621"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88" name="直接连接符 105">
              <a:extLst>
                <a:ext uri="{FF2B5EF4-FFF2-40B4-BE49-F238E27FC236}">
                  <a16:creationId xmlns:a16="http://schemas.microsoft.com/office/drawing/2014/main" id="{BABE35D0-9EF6-153D-1B73-90852432E9C4}"/>
                </a:ext>
              </a:extLst>
            </p:cNvPr>
            <p:cNvCxnSpPr>
              <a:cxnSpLocks/>
            </p:cNvCxnSpPr>
            <p:nvPr/>
          </p:nvCxnSpPr>
          <p:spPr>
            <a:xfrm>
              <a:off x="8719596"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89" name="直接连接符 105">
              <a:extLst>
                <a:ext uri="{FF2B5EF4-FFF2-40B4-BE49-F238E27FC236}">
                  <a16:creationId xmlns:a16="http://schemas.microsoft.com/office/drawing/2014/main" id="{88246447-B13E-6940-E83C-2CC587E7A4EB}"/>
                </a:ext>
              </a:extLst>
            </p:cNvPr>
            <p:cNvCxnSpPr>
              <a:cxnSpLocks/>
            </p:cNvCxnSpPr>
            <p:nvPr/>
          </p:nvCxnSpPr>
          <p:spPr>
            <a:xfrm>
              <a:off x="8893215"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90" name="直接连接符 105">
              <a:extLst>
                <a:ext uri="{FF2B5EF4-FFF2-40B4-BE49-F238E27FC236}">
                  <a16:creationId xmlns:a16="http://schemas.microsoft.com/office/drawing/2014/main" id="{E1E7CCF6-250C-B438-4AE8-EF4AD17AF4CC}"/>
                </a:ext>
              </a:extLst>
            </p:cNvPr>
            <p:cNvCxnSpPr>
              <a:cxnSpLocks/>
            </p:cNvCxnSpPr>
            <p:nvPr/>
          </p:nvCxnSpPr>
          <p:spPr>
            <a:xfrm>
              <a:off x="9057190" y="969202"/>
              <a:ext cx="0" cy="313965"/>
            </a:xfrm>
            <a:prstGeom prst="line">
              <a:avLst/>
            </a:prstGeom>
            <a:ln w="3810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grpSp>
        <p:nvGrpSpPr>
          <p:cNvPr id="48" name="组合 47">
            <a:extLst>
              <a:ext uri="{FF2B5EF4-FFF2-40B4-BE49-F238E27FC236}">
                <a16:creationId xmlns:a16="http://schemas.microsoft.com/office/drawing/2014/main" id="{3E64393F-4323-1D33-396A-46DC19AA81B0}"/>
              </a:ext>
            </a:extLst>
          </p:cNvPr>
          <p:cNvGrpSpPr/>
          <p:nvPr/>
        </p:nvGrpSpPr>
        <p:grpSpPr>
          <a:xfrm>
            <a:off x="4954295" y="869479"/>
            <a:ext cx="3766296" cy="4903691"/>
            <a:chOff x="4956621" y="867176"/>
            <a:chExt cx="3766296" cy="4903691"/>
          </a:xfrm>
        </p:grpSpPr>
        <p:sp>
          <p:nvSpPr>
            <p:cNvPr id="2" name="矩形 1">
              <a:extLst>
                <a:ext uri="{FF2B5EF4-FFF2-40B4-BE49-F238E27FC236}">
                  <a16:creationId xmlns:a16="http://schemas.microsoft.com/office/drawing/2014/main" id="{AB69B3B4-88A4-E247-551A-9412507FAF31}"/>
                </a:ext>
              </a:extLst>
            </p:cNvPr>
            <p:cNvSpPr/>
            <p:nvPr/>
          </p:nvSpPr>
          <p:spPr>
            <a:xfrm>
              <a:off x="7100461" y="2359510"/>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11</a:t>
              </a:r>
              <a:endParaRPr lang="zh-CN" altLang="en-US" sz="1350"/>
            </a:p>
          </p:txBody>
        </p:sp>
        <p:sp>
          <p:nvSpPr>
            <p:cNvPr id="3" name="矩形 2">
              <a:extLst>
                <a:ext uri="{FF2B5EF4-FFF2-40B4-BE49-F238E27FC236}">
                  <a16:creationId xmlns:a16="http://schemas.microsoft.com/office/drawing/2014/main" id="{27685965-AF9B-F535-8C6F-E26654E0458D}"/>
                </a:ext>
              </a:extLst>
            </p:cNvPr>
            <p:cNvSpPr/>
            <p:nvPr/>
          </p:nvSpPr>
          <p:spPr>
            <a:xfrm>
              <a:off x="6522514" y="2357814"/>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10</a:t>
              </a:r>
              <a:endParaRPr lang="zh-CN" altLang="en-US" sz="1350"/>
            </a:p>
          </p:txBody>
        </p:sp>
        <p:sp>
          <p:nvSpPr>
            <p:cNvPr id="4" name="矩形 3">
              <a:extLst>
                <a:ext uri="{FF2B5EF4-FFF2-40B4-BE49-F238E27FC236}">
                  <a16:creationId xmlns:a16="http://schemas.microsoft.com/office/drawing/2014/main" id="{BD020677-BD38-5140-A834-CBA6A86AE07E}"/>
                </a:ext>
              </a:extLst>
            </p:cNvPr>
            <p:cNvSpPr/>
            <p:nvPr/>
          </p:nvSpPr>
          <p:spPr>
            <a:xfrm>
              <a:off x="5376621" y="2358963"/>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8</a:t>
              </a:r>
              <a:endParaRPr lang="zh-CN" altLang="en-US" sz="1350"/>
            </a:p>
          </p:txBody>
        </p:sp>
        <p:sp>
          <p:nvSpPr>
            <p:cNvPr id="5" name="矩形 4">
              <a:extLst>
                <a:ext uri="{FF2B5EF4-FFF2-40B4-BE49-F238E27FC236}">
                  <a16:creationId xmlns:a16="http://schemas.microsoft.com/office/drawing/2014/main" id="{C696CFE7-89E7-4F35-B201-DB22591E2477}"/>
                </a:ext>
              </a:extLst>
            </p:cNvPr>
            <p:cNvSpPr/>
            <p:nvPr/>
          </p:nvSpPr>
          <p:spPr>
            <a:xfrm>
              <a:off x="5950117" y="2357814"/>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9</a:t>
              </a:r>
              <a:endParaRPr lang="zh-CN" altLang="en-US" sz="1350"/>
            </a:p>
          </p:txBody>
        </p:sp>
        <p:sp>
          <p:nvSpPr>
            <p:cNvPr id="6" name="矩形 5">
              <a:extLst>
                <a:ext uri="{FF2B5EF4-FFF2-40B4-BE49-F238E27FC236}">
                  <a16:creationId xmlns:a16="http://schemas.microsoft.com/office/drawing/2014/main" id="{75B5772A-6D8C-284E-9815-D8C8BAEC2B43}"/>
                </a:ext>
              </a:extLst>
            </p:cNvPr>
            <p:cNvSpPr/>
            <p:nvPr/>
          </p:nvSpPr>
          <p:spPr>
            <a:xfrm>
              <a:off x="7100462" y="1614134"/>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7</a:t>
              </a:r>
              <a:endParaRPr lang="zh-CN" altLang="en-US" sz="1350"/>
            </a:p>
          </p:txBody>
        </p:sp>
        <p:sp>
          <p:nvSpPr>
            <p:cNvPr id="7" name="矩形 6">
              <a:extLst>
                <a:ext uri="{FF2B5EF4-FFF2-40B4-BE49-F238E27FC236}">
                  <a16:creationId xmlns:a16="http://schemas.microsoft.com/office/drawing/2014/main" id="{DB7458FD-F0AB-17B7-3ACE-1BFC574440BB}"/>
                </a:ext>
              </a:extLst>
            </p:cNvPr>
            <p:cNvSpPr/>
            <p:nvPr/>
          </p:nvSpPr>
          <p:spPr>
            <a:xfrm>
              <a:off x="6522997" y="1612495"/>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6</a:t>
              </a:r>
              <a:endParaRPr lang="zh-CN" altLang="en-US" sz="1350"/>
            </a:p>
          </p:txBody>
        </p:sp>
        <p:sp>
          <p:nvSpPr>
            <p:cNvPr id="8" name="矩形 7">
              <a:extLst>
                <a:ext uri="{FF2B5EF4-FFF2-40B4-BE49-F238E27FC236}">
                  <a16:creationId xmlns:a16="http://schemas.microsoft.com/office/drawing/2014/main" id="{B728D2C2-D790-79A2-CB96-1DFBF98B905C}"/>
                </a:ext>
              </a:extLst>
            </p:cNvPr>
            <p:cNvSpPr/>
            <p:nvPr/>
          </p:nvSpPr>
          <p:spPr>
            <a:xfrm>
              <a:off x="5376621" y="1615283"/>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4</a:t>
              </a:r>
              <a:endParaRPr lang="zh-CN" altLang="en-US" sz="1350"/>
            </a:p>
          </p:txBody>
        </p:sp>
        <p:sp>
          <p:nvSpPr>
            <p:cNvPr id="9" name="矩形 8">
              <a:extLst>
                <a:ext uri="{FF2B5EF4-FFF2-40B4-BE49-F238E27FC236}">
                  <a16:creationId xmlns:a16="http://schemas.microsoft.com/office/drawing/2014/main" id="{6E94C1AB-82A7-F028-F9BF-6A033F66F942}"/>
                </a:ext>
              </a:extLst>
            </p:cNvPr>
            <p:cNvSpPr/>
            <p:nvPr/>
          </p:nvSpPr>
          <p:spPr>
            <a:xfrm>
              <a:off x="5950117" y="1614134"/>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5</a:t>
              </a:r>
              <a:endParaRPr lang="zh-CN" altLang="en-US" sz="1350"/>
            </a:p>
          </p:txBody>
        </p:sp>
        <p:sp>
          <p:nvSpPr>
            <p:cNvPr id="10" name="矩形 9">
              <a:extLst>
                <a:ext uri="{FF2B5EF4-FFF2-40B4-BE49-F238E27FC236}">
                  <a16:creationId xmlns:a16="http://schemas.microsoft.com/office/drawing/2014/main" id="{D3F8C264-19CE-8432-1BBF-ADBA09EDC9A0}"/>
                </a:ext>
              </a:extLst>
            </p:cNvPr>
            <p:cNvSpPr/>
            <p:nvPr/>
          </p:nvSpPr>
          <p:spPr>
            <a:xfrm>
              <a:off x="7100460" y="873206"/>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3</a:t>
              </a:r>
              <a:endParaRPr lang="zh-CN" altLang="en-US" sz="1350"/>
            </a:p>
          </p:txBody>
        </p:sp>
        <p:sp>
          <p:nvSpPr>
            <p:cNvPr id="11" name="矩形 10">
              <a:extLst>
                <a:ext uri="{FF2B5EF4-FFF2-40B4-BE49-F238E27FC236}">
                  <a16:creationId xmlns:a16="http://schemas.microsoft.com/office/drawing/2014/main" id="{AD2D026C-DE03-DE81-A4F8-207066867DFD}"/>
                </a:ext>
              </a:extLst>
            </p:cNvPr>
            <p:cNvSpPr/>
            <p:nvPr/>
          </p:nvSpPr>
          <p:spPr>
            <a:xfrm>
              <a:off x="6522514" y="867176"/>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2</a:t>
              </a:r>
              <a:endParaRPr lang="zh-CN" altLang="en-US" sz="1350"/>
            </a:p>
          </p:txBody>
        </p:sp>
        <p:sp>
          <p:nvSpPr>
            <p:cNvPr id="12" name="矩形 11">
              <a:extLst>
                <a:ext uri="{FF2B5EF4-FFF2-40B4-BE49-F238E27FC236}">
                  <a16:creationId xmlns:a16="http://schemas.microsoft.com/office/drawing/2014/main" id="{BF91DFA8-B411-2134-31EF-A1CAB0A2C02F}"/>
                </a:ext>
              </a:extLst>
            </p:cNvPr>
            <p:cNvSpPr/>
            <p:nvPr/>
          </p:nvSpPr>
          <p:spPr>
            <a:xfrm>
              <a:off x="5376621" y="868325"/>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0</a:t>
              </a:r>
              <a:endParaRPr lang="zh-CN" altLang="en-US" sz="1350"/>
            </a:p>
          </p:txBody>
        </p:sp>
        <p:sp>
          <p:nvSpPr>
            <p:cNvPr id="13" name="矩形 12">
              <a:extLst>
                <a:ext uri="{FF2B5EF4-FFF2-40B4-BE49-F238E27FC236}">
                  <a16:creationId xmlns:a16="http://schemas.microsoft.com/office/drawing/2014/main" id="{B5444385-A09D-517B-3994-2BBE61488549}"/>
                </a:ext>
              </a:extLst>
            </p:cNvPr>
            <p:cNvSpPr/>
            <p:nvPr/>
          </p:nvSpPr>
          <p:spPr>
            <a:xfrm>
              <a:off x="5950117" y="867176"/>
              <a:ext cx="421647" cy="421647"/>
            </a:xfrm>
            <a:prstGeom prst="rect">
              <a:avLst/>
            </a:prstGeom>
            <a:solidFill>
              <a:schemeClr val="bg1">
                <a:lumMod val="75000"/>
              </a:schemeClr>
            </a:solidFill>
            <a:ln w="1905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350"/>
                <a:t>1</a:t>
              </a:r>
              <a:endParaRPr lang="zh-CN" altLang="en-US" sz="1350"/>
            </a:p>
          </p:txBody>
        </p:sp>
        <p:cxnSp>
          <p:nvCxnSpPr>
            <p:cNvPr id="14" name="直接连接符 212">
              <a:extLst>
                <a:ext uri="{FF2B5EF4-FFF2-40B4-BE49-F238E27FC236}">
                  <a16:creationId xmlns:a16="http://schemas.microsoft.com/office/drawing/2014/main" id="{FA42F8E8-5593-F483-DDB2-6925BACB9BBA}"/>
                </a:ext>
              </a:extLst>
            </p:cNvPr>
            <p:cNvCxnSpPr>
              <a:cxnSpLocks/>
              <a:stCxn id="4" idx="0"/>
              <a:endCxn id="8" idx="2"/>
            </p:cNvCxnSpPr>
            <p:nvPr/>
          </p:nvCxnSpPr>
          <p:spPr>
            <a:xfrm flipV="1">
              <a:off x="5587445" y="2036931"/>
              <a:ext cx="0" cy="3220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直接连接符 216">
              <a:extLst>
                <a:ext uri="{FF2B5EF4-FFF2-40B4-BE49-F238E27FC236}">
                  <a16:creationId xmlns:a16="http://schemas.microsoft.com/office/drawing/2014/main" id="{72B53437-BA1A-6B4C-87F6-E03277C2AC1B}"/>
                </a:ext>
              </a:extLst>
            </p:cNvPr>
            <p:cNvCxnSpPr>
              <a:cxnSpLocks/>
              <a:stCxn id="2" idx="0"/>
              <a:endCxn id="6" idx="2"/>
            </p:cNvCxnSpPr>
            <p:nvPr/>
          </p:nvCxnSpPr>
          <p:spPr>
            <a:xfrm flipV="1">
              <a:off x="7311285" y="2035781"/>
              <a:ext cx="1" cy="32372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接连接符 223">
              <a:extLst>
                <a:ext uri="{FF2B5EF4-FFF2-40B4-BE49-F238E27FC236}">
                  <a16:creationId xmlns:a16="http://schemas.microsoft.com/office/drawing/2014/main" id="{76CB64FF-4E53-D2D4-CE36-042FBBDD0B86}"/>
                </a:ext>
              </a:extLst>
            </p:cNvPr>
            <p:cNvCxnSpPr>
              <a:cxnSpLocks/>
              <a:stCxn id="3" idx="0"/>
              <a:endCxn id="7" idx="2"/>
            </p:cNvCxnSpPr>
            <p:nvPr/>
          </p:nvCxnSpPr>
          <p:spPr>
            <a:xfrm flipV="1">
              <a:off x="6733338" y="2034143"/>
              <a:ext cx="482" cy="32367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直接连接符 239">
              <a:extLst>
                <a:ext uri="{FF2B5EF4-FFF2-40B4-BE49-F238E27FC236}">
                  <a16:creationId xmlns:a16="http://schemas.microsoft.com/office/drawing/2014/main" id="{C669E2EE-E70D-56AE-E10C-55D58376823D}"/>
                </a:ext>
              </a:extLst>
            </p:cNvPr>
            <p:cNvCxnSpPr>
              <a:cxnSpLocks/>
              <a:stCxn id="5" idx="0"/>
              <a:endCxn id="9" idx="2"/>
            </p:cNvCxnSpPr>
            <p:nvPr/>
          </p:nvCxnSpPr>
          <p:spPr>
            <a:xfrm flipV="1">
              <a:off x="6160940" y="2035781"/>
              <a:ext cx="0" cy="3220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直接连接符 242">
              <a:extLst>
                <a:ext uri="{FF2B5EF4-FFF2-40B4-BE49-F238E27FC236}">
                  <a16:creationId xmlns:a16="http://schemas.microsoft.com/office/drawing/2014/main" id="{2BDDC3E8-40CC-02BB-8B97-21F8868F7D83}"/>
                </a:ext>
              </a:extLst>
            </p:cNvPr>
            <p:cNvCxnSpPr>
              <a:cxnSpLocks/>
              <a:stCxn id="4" idx="0"/>
              <a:endCxn id="9" idx="2"/>
            </p:cNvCxnSpPr>
            <p:nvPr/>
          </p:nvCxnSpPr>
          <p:spPr>
            <a:xfrm flipV="1">
              <a:off x="5587445" y="2035781"/>
              <a:ext cx="573496" cy="3231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直接连接符 245">
              <a:extLst>
                <a:ext uri="{FF2B5EF4-FFF2-40B4-BE49-F238E27FC236}">
                  <a16:creationId xmlns:a16="http://schemas.microsoft.com/office/drawing/2014/main" id="{61AFFFA1-6D85-0FAE-D56A-DCC56EED6E84}"/>
                </a:ext>
              </a:extLst>
            </p:cNvPr>
            <p:cNvCxnSpPr>
              <a:cxnSpLocks/>
              <a:stCxn id="4" idx="0"/>
              <a:endCxn id="7" idx="2"/>
            </p:cNvCxnSpPr>
            <p:nvPr/>
          </p:nvCxnSpPr>
          <p:spPr>
            <a:xfrm flipV="1">
              <a:off x="5587446" y="2034142"/>
              <a:ext cx="1146375" cy="32482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直接连接符 248">
              <a:extLst>
                <a:ext uri="{FF2B5EF4-FFF2-40B4-BE49-F238E27FC236}">
                  <a16:creationId xmlns:a16="http://schemas.microsoft.com/office/drawing/2014/main" id="{AFD670E3-34EF-C6A8-074B-B7BD2F1328D6}"/>
                </a:ext>
              </a:extLst>
            </p:cNvPr>
            <p:cNvCxnSpPr>
              <a:cxnSpLocks/>
              <a:stCxn id="4" idx="0"/>
              <a:endCxn id="6" idx="2"/>
            </p:cNvCxnSpPr>
            <p:nvPr/>
          </p:nvCxnSpPr>
          <p:spPr>
            <a:xfrm flipV="1">
              <a:off x="5587445" y="2035781"/>
              <a:ext cx="1723840" cy="3231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直接连接符 251">
              <a:extLst>
                <a:ext uri="{FF2B5EF4-FFF2-40B4-BE49-F238E27FC236}">
                  <a16:creationId xmlns:a16="http://schemas.microsoft.com/office/drawing/2014/main" id="{7D3D48CE-4953-1831-00CF-62F75F225DFD}"/>
                </a:ext>
              </a:extLst>
            </p:cNvPr>
            <p:cNvCxnSpPr>
              <a:cxnSpLocks/>
              <a:stCxn id="5" idx="0"/>
              <a:endCxn id="8" idx="2"/>
            </p:cNvCxnSpPr>
            <p:nvPr/>
          </p:nvCxnSpPr>
          <p:spPr>
            <a:xfrm flipH="1" flipV="1">
              <a:off x="5587445" y="2036931"/>
              <a:ext cx="573496" cy="32088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直接连接符 254">
              <a:extLst>
                <a:ext uri="{FF2B5EF4-FFF2-40B4-BE49-F238E27FC236}">
                  <a16:creationId xmlns:a16="http://schemas.microsoft.com/office/drawing/2014/main" id="{EB6E83E0-B054-CDD9-6EDB-0EE388F2DF1C}"/>
                </a:ext>
              </a:extLst>
            </p:cNvPr>
            <p:cNvCxnSpPr>
              <a:cxnSpLocks/>
              <a:stCxn id="5" idx="0"/>
              <a:endCxn id="7" idx="2"/>
            </p:cNvCxnSpPr>
            <p:nvPr/>
          </p:nvCxnSpPr>
          <p:spPr>
            <a:xfrm flipV="1">
              <a:off x="6160940" y="2034143"/>
              <a:ext cx="572881" cy="32367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直接连接符 257">
              <a:extLst>
                <a:ext uri="{FF2B5EF4-FFF2-40B4-BE49-F238E27FC236}">
                  <a16:creationId xmlns:a16="http://schemas.microsoft.com/office/drawing/2014/main" id="{22418C69-5076-3EEE-034F-144BEB7C7C31}"/>
                </a:ext>
              </a:extLst>
            </p:cNvPr>
            <p:cNvCxnSpPr>
              <a:cxnSpLocks/>
              <a:stCxn id="5" idx="0"/>
              <a:endCxn id="6" idx="2"/>
            </p:cNvCxnSpPr>
            <p:nvPr/>
          </p:nvCxnSpPr>
          <p:spPr>
            <a:xfrm flipV="1">
              <a:off x="6160941" y="2035781"/>
              <a:ext cx="1150345" cy="3220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直接连接符 260">
              <a:extLst>
                <a:ext uri="{FF2B5EF4-FFF2-40B4-BE49-F238E27FC236}">
                  <a16:creationId xmlns:a16="http://schemas.microsoft.com/office/drawing/2014/main" id="{DA2605CA-9E55-32C4-3228-4019ED161A88}"/>
                </a:ext>
              </a:extLst>
            </p:cNvPr>
            <p:cNvCxnSpPr>
              <a:cxnSpLocks/>
              <a:stCxn id="3" idx="0"/>
              <a:endCxn id="9" idx="2"/>
            </p:cNvCxnSpPr>
            <p:nvPr/>
          </p:nvCxnSpPr>
          <p:spPr>
            <a:xfrm flipH="1" flipV="1">
              <a:off x="6160940" y="2035781"/>
              <a:ext cx="572398" cy="3220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直接连接符 263">
              <a:extLst>
                <a:ext uri="{FF2B5EF4-FFF2-40B4-BE49-F238E27FC236}">
                  <a16:creationId xmlns:a16="http://schemas.microsoft.com/office/drawing/2014/main" id="{C31A5E4F-FCE7-8AC2-655D-4D4204EF3C05}"/>
                </a:ext>
              </a:extLst>
            </p:cNvPr>
            <p:cNvCxnSpPr>
              <a:cxnSpLocks/>
              <a:stCxn id="3" idx="0"/>
              <a:endCxn id="8" idx="2"/>
            </p:cNvCxnSpPr>
            <p:nvPr/>
          </p:nvCxnSpPr>
          <p:spPr>
            <a:xfrm flipH="1" flipV="1">
              <a:off x="5587445" y="2036931"/>
              <a:ext cx="1145893" cy="32088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直接连接符 266">
              <a:extLst>
                <a:ext uri="{FF2B5EF4-FFF2-40B4-BE49-F238E27FC236}">
                  <a16:creationId xmlns:a16="http://schemas.microsoft.com/office/drawing/2014/main" id="{3C889659-F8FD-6C47-034C-9AC97DF90211}"/>
                </a:ext>
              </a:extLst>
            </p:cNvPr>
            <p:cNvCxnSpPr>
              <a:cxnSpLocks/>
              <a:stCxn id="3" idx="0"/>
              <a:endCxn id="6" idx="2"/>
            </p:cNvCxnSpPr>
            <p:nvPr/>
          </p:nvCxnSpPr>
          <p:spPr>
            <a:xfrm flipV="1">
              <a:off x="6733339" y="2035781"/>
              <a:ext cx="577947" cy="3220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直接连接符 269">
              <a:extLst>
                <a:ext uri="{FF2B5EF4-FFF2-40B4-BE49-F238E27FC236}">
                  <a16:creationId xmlns:a16="http://schemas.microsoft.com/office/drawing/2014/main" id="{F99495C9-4F0E-B090-2514-86806C2D59F9}"/>
                </a:ext>
              </a:extLst>
            </p:cNvPr>
            <p:cNvCxnSpPr>
              <a:cxnSpLocks/>
              <a:stCxn id="2" idx="0"/>
              <a:endCxn id="7" idx="2"/>
            </p:cNvCxnSpPr>
            <p:nvPr/>
          </p:nvCxnSpPr>
          <p:spPr>
            <a:xfrm flipH="1" flipV="1">
              <a:off x="6733821" y="2034141"/>
              <a:ext cx="577464" cy="32536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直接连接符 272">
              <a:extLst>
                <a:ext uri="{FF2B5EF4-FFF2-40B4-BE49-F238E27FC236}">
                  <a16:creationId xmlns:a16="http://schemas.microsoft.com/office/drawing/2014/main" id="{30F14E6B-C6F4-A0E6-D1F6-7FDD04B7FA63}"/>
                </a:ext>
              </a:extLst>
            </p:cNvPr>
            <p:cNvCxnSpPr>
              <a:cxnSpLocks/>
              <a:stCxn id="2" idx="0"/>
              <a:endCxn id="9" idx="2"/>
            </p:cNvCxnSpPr>
            <p:nvPr/>
          </p:nvCxnSpPr>
          <p:spPr>
            <a:xfrm flipH="1" flipV="1">
              <a:off x="6160940" y="2035781"/>
              <a:ext cx="1150344" cy="32372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直接连接符 275">
              <a:extLst>
                <a:ext uri="{FF2B5EF4-FFF2-40B4-BE49-F238E27FC236}">
                  <a16:creationId xmlns:a16="http://schemas.microsoft.com/office/drawing/2014/main" id="{910E0205-BB66-F1FC-1CFC-C4E9DA68873B}"/>
                </a:ext>
              </a:extLst>
            </p:cNvPr>
            <p:cNvCxnSpPr>
              <a:cxnSpLocks/>
              <a:stCxn id="2" idx="0"/>
              <a:endCxn id="8" idx="2"/>
            </p:cNvCxnSpPr>
            <p:nvPr/>
          </p:nvCxnSpPr>
          <p:spPr>
            <a:xfrm flipH="1" flipV="1">
              <a:off x="5587445" y="2036932"/>
              <a:ext cx="1723840" cy="3225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直接连接符 279">
              <a:extLst>
                <a:ext uri="{FF2B5EF4-FFF2-40B4-BE49-F238E27FC236}">
                  <a16:creationId xmlns:a16="http://schemas.microsoft.com/office/drawing/2014/main" id="{A050053D-7293-03B3-7A7E-D2C2C93834B7}"/>
                </a:ext>
              </a:extLst>
            </p:cNvPr>
            <p:cNvCxnSpPr>
              <a:cxnSpLocks/>
            </p:cNvCxnSpPr>
            <p:nvPr/>
          </p:nvCxnSpPr>
          <p:spPr>
            <a:xfrm flipV="1">
              <a:off x="7311285" y="1290463"/>
              <a:ext cx="1" cy="32372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直接连接符 280">
              <a:extLst>
                <a:ext uri="{FF2B5EF4-FFF2-40B4-BE49-F238E27FC236}">
                  <a16:creationId xmlns:a16="http://schemas.microsoft.com/office/drawing/2014/main" id="{0A9C3DA5-6929-59A9-9BA5-EB074D1B0163}"/>
                </a:ext>
              </a:extLst>
            </p:cNvPr>
            <p:cNvCxnSpPr>
              <a:cxnSpLocks/>
            </p:cNvCxnSpPr>
            <p:nvPr/>
          </p:nvCxnSpPr>
          <p:spPr>
            <a:xfrm flipV="1">
              <a:off x="6733338" y="1288823"/>
              <a:ext cx="482" cy="32367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直接连接符 281">
              <a:extLst>
                <a:ext uri="{FF2B5EF4-FFF2-40B4-BE49-F238E27FC236}">
                  <a16:creationId xmlns:a16="http://schemas.microsoft.com/office/drawing/2014/main" id="{CC9D1E4E-DB52-C700-F95C-A43C722B6128}"/>
                </a:ext>
              </a:extLst>
            </p:cNvPr>
            <p:cNvCxnSpPr>
              <a:cxnSpLocks/>
            </p:cNvCxnSpPr>
            <p:nvPr/>
          </p:nvCxnSpPr>
          <p:spPr>
            <a:xfrm flipV="1">
              <a:off x="6160940" y="1290462"/>
              <a:ext cx="0" cy="3220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直接连接符 282">
              <a:extLst>
                <a:ext uri="{FF2B5EF4-FFF2-40B4-BE49-F238E27FC236}">
                  <a16:creationId xmlns:a16="http://schemas.microsoft.com/office/drawing/2014/main" id="{1C56BB21-9DD6-431A-FA61-60BD7C6CB5F4}"/>
                </a:ext>
              </a:extLst>
            </p:cNvPr>
            <p:cNvCxnSpPr>
              <a:cxnSpLocks/>
            </p:cNvCxnSpPr>
            <p:nvPr/>
          </p:nvCxnSpPr>
          <p:spPr>
            <a:xfrm flipV="1">
              <a:off x="5587444" y="1290462"/>
              <a:ext cx="573496" cy="3231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直接连接符 283">
              <a:extLst>
                <a:ext uri="{FF2B5EF4-FFF2-40B4-BE49-F238E27FC236}">
                  <a16:creationId xmlns:a16="http://schemas.microsoft.com/office/drawing/2014/main" id="{E7C69173-7B6B-C086-9DFE-438A42A7E93C}"/>
                </a:ext>
              </a:extLst>
            </p:cNvPr>
            <p:cNvCxnSpPr>
              <a:cxnSpLocks/>
            </p:cNvCxnSpPr>
            <p:nvPr/>
          </p:nvCxnSpPr>
          <p:spPr>
            <a:xfrm flipV="1">
              <a:off x="5587445" y="1288823"/>
              <a:ext cx="1146375" cy="32482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直接连接符 284">
              <a:extLst>
                <a:ext uri="{FF2B5EF4-FFF2-40B4-BE49-F238E27FC236}">
                  <a16:creationId xmlns:a16="http://schemas.microsoft.com/office/drawing/2014/main" id="{46F1F048-A17A-5084-340E-627A801FEF32}"/>
                </a:ext>
              </a:extLst>
            </p:cNvPr>
            <p:cNvCxnSpPr>
              <a:cxnSpLocks/>
            </p:cNvCxnSpPr>
            <p:nvPr/>
          </p:nvCxnSpPr>
          <p:spPr>
            <a:xfrm flipV="1">
              <a:off x="5587445" y="1290462"/>
              <a:ext cx="1723840" cy="3231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直接连接符 286">
              <a:extLst>
                <a:ext uri="{FF2B5EF4-FFF2-40B4-BE49-F238E27FC236}">
                  <a16:creationId xmlns:a16="http://schemas.microsoft.com/office/drawing/2014/main" id="{C002E5B9-53C5-5D37-2839-215424C8EEA9}"/>
                </a:ext>
              </a:extLst>
            </p:cNvPr>
            <p:cNvCxnSpPr>
              <a:cxnSpLocks/>
            </p:cNvCxnSpPr>
            <p:nvPr/>
          </p:nvCxnSpPr>
          <p:spPr>
            <a:xfrm flipV="1">
              <a:off x="6160940" y="1288823"/>
              <a:ext cx="572881" cy="32367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直接连接符 287">
              <a:extLst>
                <a:ext uri="{FF2B5EF4-FFF2-40B4-BE49-F238E27FC236}">
                  <a16:creationId xmlns:a16="http://schemas.microsoft.com/office/drawing/2014/main" id="{F4B07D94-C426-F346-9D6B-F35D30C9C0A4}"/>
                </a:ext>
              </a:extLst>
            </p:cNvPr>
            <p:cNvCxnSpPr>
              <a:cxnSpLocks/>
            </p:cNvCxnSpPr>
            <p:nvPr/>
          </p:nvCxnSpPr>
          <p:spPr>
            <a:xfrm flipV="1">
              <a:off x="6160940" y="1290462"/>
              <a:ext cx="1150345" cy="3220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直接连接符 288">
              <a:extLst>
                <a:ext uri="{FF2B5EF4-FFF2-40B4-BE49-F238E27FC236}">
                  <a16:creationId xmlns:a16="http://schemas.microsoft.com/office/drawing/2014/main" id="{81E492CC-942B-682D-12AA-3187928D4785}"/>
                </a:ext>
              </a:extLst>
            </p:cNvPr>
            <p:cNvCxnSpPr>
              <a:cxnSpLocks/>
            </p:cNvCxnSpPr>
            <p:nvPr/>
          </p:nvCxnSpPr>
          <p:spPr>
            <a:xfrm flipH="1" flipV="1">
              <a:off x="6160940" y="1290462"/>
              <a:ext cx="572398" cy="3220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直接连接符 290">
              <a:extLst>
                <a:ext uri="{FF2B5EF4-FFF2-40B4-BE49-F238E27FC236}">
                  <a16:creationId xmlns:a16="http://schemas.microsoft.com/office/drawing/2014/main" id="{B56630B2-2816-81FC-D477-26160D937076}"/>
                </a:ext>
              </a:extLst>
            </p:cNvPr>
            <p:cNvCxnSpPr>
              <a:cxnSpLocks/>
            </p:cNvCxnSpPr>
            <p:nvPr/>
          </p:nvCxnSpPr>
          <p:spPr>
            <a:xfrm flipV="1">
              <a:off x="6733338" y="1290462"/>
              <a:ext cx="577947" cy="32203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直接连接符 291">
              <a:extLst>
                <a:ext uri="{FF2B5EF4-FFF2-40B4-BE49-F238E27FC236}">
                  <a16:creationId xmlns:a16="http://schemas.microsoft.com/office/drawing/2014/main" id="{5EEE104D-DD51-3397-CC4C-444E0460E396}"/>
                </a:ext>
              </a:extLst>
            </p:cNvPr>
            <p:cNvCxnSpPr>
              <a:cxnSpLocks/>
            </p:cNvCxnSpPr>
            <p:nvPr/>
          </p:nvCxnSpPr>
          <p:spPr>
            <a:xfrm flipH="1" flipV="1">
              <a:off x="6733820" y="1288823"/>
              <a:ext cx="577464" cy="32536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直接连接符 292">
              <a:extLst>
                <a:ext uri="{FF2B5EF4-FFF2-40B4-BE49-F238E27FC236}">
                  <a16:creationId xmlns:a16="http://schemas.microsoft.com/office/drawing/2014/main" id="{E4FC9952-8A1E-AC7D-D88D-91338C4C4D19}"/>
                </a:ext>
              </a:extLst>
            </p:cNvPr>
            <p:cNvCxnSpPr>
              <a:cxnSpLocks/>
            </p:cNvCxnSpPr>
            <p:nvPr/>
          </p:nvCxnSpPr>
          <p:spPr>
            <a:xfrm flipH="1" flipV="1">
              <a:off x="6160940" y="1290463"/>
              <a:ext cx="1150344" cy="32372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直接连接符 293">
              <a:extLst>
                <a:ext uri="{FF2B5EF4-FFF2-40B4-BE49-F238E27FC236}">
                  <a16:creationId xmlns:a16="http://schemas.microsoft.com/office/drawing/2014/main" id="{CA31B050-C839-6364-0401-4C25D1AC7DD8}"/>
                </a:ext>
              </a:extLst>
            </p:cNvPr>
            <p:cNvCxnSpPr>
              <a:cxnSpLocks/>
            </p:cNvCxnSpPr>
            <p:nvPr/>
          </p:nvCxnSpPr>
          <p:spPr>
            <a:xfrm flipH="1" flipV="1">
              <a:off x="5587444" y="1291612"/>
              <a:ext cx="1723840" cy="3225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28" name="组合 227">
              <a:extLst>
                <a:ext uri="{FF2B5EF4-FFF2-40B4-BE49-F238E27FC236}">
                  <a16:creationId xmlns:a16="http://schemas.microsoft.com/office/drawing/2014/main" id="{8716A15A-E7C2-89AF-3E29-27188E2E07EC}"/>
                </a:ext>
              </a:extLst>
            </p:cNvPr>
            <p:cNvGrpSpPr/>
            <p:nvPr/>
          </p:nvGrpSpPr>
          <p:grpSpPr>
            <a:xfrm>
              <a:off x="5324922" y="3164176"/>
              <a:ext cx="3119719" cy="106876"/>
              <a:chOff x="2953590" y="250140"/>
              <a:chExt cx="5847988" cy="216042"/>
            </a:xfrm>
          </p:grpSpPr>
          <p:sp>
            <p:nvSpPr>
              <p:cNvPr id="275" name="矩形 274">
                <a:extLst>
                  <a:ext uri="{FF2B5EF4-FFF2-40B4-BE49-F238E27FC236}">
                    <a16:creationId xmlns:a16="http://schemas.microsoft.com/office/drawing/2014/main" id="{9793075B-20EF-AEF9-1447-4CE8AA474893}"/>
                  </a:ext>
                </a:extLst>
              </p:cNvPr>
              <p:cNvSpPr/>
              <p:nvPr/>
            </p:nvSpPr>
            <p:spPr>
              <a:xfrm>
                <a:off x="2953590" y="250753"/>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6" name="矩形 275">
                <a:extLst>
                  <a:ext uri="{FF2B5EF4-FFF2-40B4-BE49-F238E27FC236}">
                    <a16:creationId xmlns:a16="http://schemas.microsoft.com/office/drawing/2014/main" id="{A0147F54-0860-4341-BD88-E350B27A919F}"/>
                  </a:ext>
                </a:extLst>
              </p:cNvPr>
              <p:cNvSpPr/>
              <p:nvPr/>
            </p:nvSpPr>
            <p:spPr>
              <a:xfrm>
                <a:off x="3318403" y="251929"/>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7" name="矩形 276">
                <a:extLst>
                  <a:ext uri="{FF2B5EF4-FFF2-40B4-BE49-F238E27FC236}">
                    <a16:creationId xmlns:a16="http://schemas.microsoft.com/office/drawing/2014/main" id="{E56A71B1-833E-06B2-C986-F69733B8016D}"/>
                  </a:ext>
                </a:extLst>
              </p:cNvPr>
              <p:cNvSpPr/>
              <p:nvPr/>
            </p:nvSpPr>
            <p:spPr>
              <a:xfrm>
                <a:off x="3649845" y="250858"/>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8" name="矩形 277">
                <a:extLst>
                  <a:ext uri="{FF2B5EF4-FFF2-40B4-BE49-F238E27FC236}">
                    <a16:creationId xmlns:a16="http://schemas.microsoft.com/office/drawing/2014/main" id="{BA4B8322-4750-88DA-C236-D71689026E13}"/>
                  </a:ext>
                </a:extLst>
              </p:cNvPr>
              <p:cNvSpPr/>
              <p:nvPr/>
            </p:nvSpPr>
            <p:spPr>
              <a:xfrm>
                <a:off x="4014658" y="252034"/>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9" name="矩形 278">
                <a:extLst>
                  <a:ext uri="{FF2B5EF4-FFF2-40B4-BE49-F238E27FC236}">
                    <a16:creationId xmlns:a16="http://schemas.microsoft.com/office/drawing/2014/main" id="{D7AF3C84-C009-54AD-C7A6-375FC26582E2}"/>
                  </a:ext>
                </a:extLst>
              </p:cNvPr>
              <p:cNvSpPr/>
              <p:nvPr/>
            </p:nvSpPr>
            <p:spPr>
              <a:xfrm>
                <a:off x="4353490" y="252824"/>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0" name="矩形 279">
                <a:extLst>
                  <a:ext uri="{FF2B5EF4-FFF2-40B4-BE49-F238E27FC236}">
                    <a16:creationId xmlns:a16="http://schemas.microsoft.com/office/drawing/2014/main" id="{B5109EC8-FD72-368F-EF7D-51B5D34D842D}"/>
                  </a:ext>
                </a:extLst>
              </p:cNvPr>
              <p:cNvSpPr/>
              <p:nvPr/>
            </p:nvSpPr>
            <p:spPr>
              <a:xfrm>
                <a:off x="4718303" y="254000"/>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1" name="矩形 280">
                <a:extLst>
                  <a:ext uri="{FF2B5EF4-FFF2-40B4-BE49-F238E27FC236}">
                    <a16:creationId xmlns:a16="http://schemas.microsoft.com/office/drawing/2014/main" id="{81DB5B11-4388-33C7-AFD2-805C266937D7}"/>
                  </a:ext>
                </a:extLst>
              </p:cNvPr>
              <p:cNvSpPr/>
              <p:nvPr/>
            </p:nvSpPr>
            <p:spPr>
              <a:xfrm>
                <a:off x="5049745" y="252929"/>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2" name="矩形 281">
                <a:extLst>
                  <a:ext uri="{FF2B5EF4-FFF2-40B4-BE49-F238E27FC236}">
                    <a16:creationId xmlns:a16="http://schemas.microsoft.com/office/drawing/2014/main" id="{25F9F72E-6F80-7FF2-AF98-32671630A487}"/>
                  </a:ext>
                </a:extLst>
              </p:cNvPr>
              <p:cNvSpPr/>
              <p:nvPr/>
            </p:nvSpPr>
            <p:spPr>
              <a:xfrm>
                <a:off x="5414558" y="254105"/>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3" name="矩形 282">
                <a:extLst>
                  <a:ext uri="{FF2B5EF4-FFF2-40B4-BE49-F238E27FC236}">
                    <a16:creationId xmlns:a16="http://schemas.microsoft.com/office/drawing/2014/main" id="{6B926D9F-7C05-3BB0-D63A-9357E81535A5}"/>
                  </a:ext>
                </a:extLst>
              </p:cNvPr>
              <p:cNvSpPr/>
              <p:nvPr/>
            </p:nvSpPr>
            <p:spPr>
              <a:xfrm>
                <a:off x="5780197" y="250140"/>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4" name="矩形 283">
                <a:extLst>
                  <a:ext uri="{FF2B5EF4-FFF2-40B4-BE49-F238E27FC236}">
                    <a16:creationId xmlns:a16="http://schemas.microsoft.com/office/drawing/2014/main" id="{3477B6F8-EE32-0D5C-72C2-BAD6984D2DC8}"/>
                  </a:ext>
                </a:extLst>
              </p:cNvPr>
              <p:cNvSpPr/>
              <p:nvPr/>
            </p:nvSpPr>
            <p:spPr>
              <a:xfrm>
                <a:off x="6145010" y="251316"/>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5" name="矩形 284">
                <a:extLst>
                  <a:ext uri="{FF2B5EF4-FFF2-40B4-BE49-F238E27FC236}">
                    <a16:creationId xmlns:a16="http://schemas.microsoft.com/office/drawing/2014/main" id="{69F9CD50-1E79-BC33-D119-8D3191CE425A}"/>
                  </a:ext>
                </a:extLst>
              </p:cNvPr>
              <p:cNvSpPr/>
              <p:nvPr/>
            </p:nvSpPr>
            <p:spPr>
              <a:xfrm>
                <a:off x="6476452" y="250245"/>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6" name="矩形 285">
                <a:extLst>
                  <a:ext uri="{FF2B5EF4-FFF2-40B4-BE49-F238E27FC236}">
                    <a16:creationId xmlns:a16="http://schemas.microsoft.com/office/drawing/2014/main" id="{0221B4BA-CFEC-931E-8DE5-BD97F3FCCEF6}"/>
                  </a:ext>
                </a:extLst>
              </p:cNvPr>
              <p:cNvSpPr/>
              <p:nvPr/>
            </p:nvSpPr>
            <p:spPr>
              <a:xfrm>
                <a:off x="6841265" y="251421"/>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7" name="矩形 286">
                <a:extLst>
                  <a:ext uri="{FF2B5EF4-FFF2-40B4-BE49-F238E27FC236}">
                    <a16:creationId xmlns:a16="http://schemas.microsoft.com/office/drawing/2014/main" id="{B69318D1-D628-C565-1863-8C3D34328117}"/>
                  </a:ext>
                </a:extLst>
              </p:cNvPr>
              <p:cNvSpPr/>
              <p:nvPr/>
            </p:nvSpPr>
            <p:spPr>
              <a:xfrm>
                <a:off x="7180097" y="252211"/>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8" name="矩形 287">
                <a:extLst>
                  <a:ext uri="{FF2B5EF4-FFF2-40B4-BE49-F238E27FC236}">
                    <a16:creationId xmlns:a16="http://schemas.microsoft.com/office/drawing/2014/main" id="{14170E33-6C35-BD21-4C0E-B55A5B739453}"/>
                  </a:ext>
                </a:extLst>
              </p:cNvPr>
              <p:cNvSpPr/>
              <p:nvPr/>
            </p:nvSpPr>
            <p:spPr>
              <a:xfrm>
                <a:off x="7544910" y="253387"/>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9" name="矩形 288">
                <a:extLst>
                  <a:ext uri="{FF2B5EF4-FFF2-40B4-BE49-F238E27FC236}">
                    <a16:creationId xmlns:a16="http://schemas.microsoft.com/office/drawing/2014/main" id="{8E208306-4FEA-B885-B5A0-2C7F4DA4050F}"/>
                  </a:ext>
                </a:extLst>
              </p:cNvPr>
              <p:cNvSpPr/>
              <p:nvPr/>
            </p:nvSpPr>
            <p:spPr>
              <a:xfrm>
                <a:off x="7876352" y="252316"/>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0" name="矩形 289">
                <a:extLst>
                  <a:ext uri="{FF2B5EF4-FFF2-40B4-BE49-F238E27FC236}">
                    <a16:creationId xmlns:a16="http://schemas.microsoft.com/office/drawing/2014/main" id="{076384E2-9D2F-2AF5-861C-245E66BA3B2E}"/>
                  </a:ext>
                </a:extLst>
              </p:cNvPr>
              <p:cNvSpPr/>
              <p:nvPr/>
            </p:nvSpPr>
            <p:spPr>
              <a:xfrm>
                <a:off x="8241165" y="253492"/>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1" name="矩形 290">
                <a:extLst>
                  <a:ext uri="{FF2B5EF4-FFF2-40B4-BE49-F238E27FC236}">
                    <a16:creationId xmlns:a16="http://schemas.microsoft.com/office/drawing/2014/main" id="{130C4F97-54B3-1F3E-611D-6D541B25379D}"/>
                  </a:ext>
                </a:extLst>
              </p:cNvPr>
              <p:cNvSpPr/>
              <p:nvPr/>
            </p:nvSpPr>
            <p:spPr>
              <a:xfrm>
                <a:off x="8579997" y="255630"/>
                <a:ext cx="221581" cy="210552"/>
              </a:xfrm>
              <a:prstGeom prst="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cxnSp>
          <p:nvCxnSpPr>
            <p:cNvPr id="216" name="直接连接符 105">
              <a:extLst>
                <a:ext uri="{FF2B5EF4-FFF2-40B4-BE49-F238E27FC236}">
                  <a16:creationId xmlns:a16="http://schemas.microsoft.com/office/drawing/2014/main" id="{7C8F469B-AB6A-6977-9A2E-376999F65F1B}"/>
                </a:ext>
              </a:extLst>
            </p:cNvPr>
            <p:cNvCxnSpPr>
              <a:cxnSpLocks/>
            </p:cNvCxnSpPr>
            <p:nvPr/>
          </p:nvCxnSpPr>
          <p:spPr>
            <a:xfrm>
              <a:off x="5459873" y="3893503"/>
              <a:ext cx="0" cy="174537"/>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17" name="直接连接符 105">
              <a:extLst>
                <a:ext uri="{FF2B5EF4-FFF2-40B4-BE49-F238E27FC236}">
                  <a16:creationId xmlns:a16="http://schemas.microsoft.com/office/drawing/2014/main" id="{FFBD8C01-4F75-7F71-4A68-09851997A338}"/>
                </a:ext>
              </a:extLst>
            </p:cNvPr>
            <p:cNvCxnSpPr>
              <a:cxnSpLocks/>
            </p:cNvCxnSpPr>
            <p:nvPr/>
          </p:nvCxnSpPr>
          <p:spPr>
            <a:xfrm>
              <a:off x="5530900" y="3893503"/>
              <a:ext cx="0" cy="174537"/>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18" name="直接连接符 105">
              <a:extLst>
                <a:ext uri="{FF2B5EF4-FFF2-40B4-BE49-F238E27FC236}">
                  <a16:creationId xmlns:a16="http://schemas.microsoft.com/office/drawing/2014/main" id="{517188EC-1E3A-EF43-5198-F7753F5A2B94}"/>
                </a:ext>
              </a:extLst>
            </p:cNvPr>
            <p:cNvCxnSpPr>
              <a:cxnSpLocks/>
            </p:cNvCxnSpPr>
            <p:nvPr/>
          </p:nvCxnSpPr>
          <p:spPr>
            <a:xfrm>
              <a:off x="5597982" y="3893503"/>
              <a:ext cx="0" cy="174537"/>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19" name="直接连接符 105">
              <a:extLst>
                <a:ext uri="{FF2B5EF4-FFF2-40B4-BE49-F238E27FC236}">
                  <a16:creationId xmlns:a16="http://schemas.microsoft.com/office/drawing/2014/main" id="{DF95F621-2777-8650-589B-B6F8B7CBC30B}"/>
                </a:ext>
              </a:extLst>
            </p:cNvPr>
            <p:cNvCxnSpPr>
              <a:cxnSpLocks/>
            </p:cNvCxnSpPr>
            <p:nvPr/>
          </p:nvCxnSpPr>
          <p:spPr>
            <a:xfrm>
              <a:off x="5672955" y="3893503"/>
              <a:ext cx="0" cy="174537"/>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20" name="直接连接符 105">
              <a:extLst>
                <a:ext uri="{FF2B5EF4-FFF2-40B4-BE49-F238E27FC236}">
                  <a16:creationId xmlns:a16="http://schemas.microsoft.com/office/drawing/2014/main" id="{D85D9C6C-B5D6-9AB5-6818-539D3C4A9EEE}"/>
                </a:ext>
              </a:extLst>
            </p:cNvPr>
            <p:cNvCxnSpPr>
              <a:cxnSpLocks/>
            </p:cNvCxnSpPr>
            <p:nvPr/>
          </p:nvCxnSpPr>
          <p:spPr>
            <a:xfrm>
              <a:off x="5740037" y="3893503"/>
              <a:ext cx="0" cy="174537"/>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21" name="直接连接符 105">
              <a:extLst>
                <a:ext uri="{FF2B5EF4-FFF2-40B4-BE49-F238E27FC236}">
                  <a16:creationId xmlns:a16="http://schemas.microsoft.com/office/drawing/2014/main" id="{29B613AC-394B-F0CF-0FCB-514EEAFE1DF1}"/>
                </a:ext>
              </a:extLst>
            </p:cNvPr>
            <p:cNvCxnSpPr>
              <a:cxnSpLocks/>
            </p:cNvCxnSpPr>
            <p:nvPr/>
          </p:nvCxnSpPr>
          <p:spPr>
            <a:xfrm>
              <a:off x="5811064" y="3893503"/>
              <a:ext cx="0" cy="174537"/>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22" name="直接连接符 105">
              <a:extLst>
                <a:ext uri="{FF2B5EF4-FFF2-40B4-BE49-F238E27FC236}">
                  <a16:creationId xmlns:a16="http://schemas.microsoft.com/office/drawing/2014/main" id="{D33A2006-846C-4F58-8AFB-50635D8F832C}"/>
                </a:ext>
              </a:extLst>
            </p:cNvPr>
            <p:cNvCxnSpPr>
              <a:cxnSpLocks/>
            </p:cNvCxnSpPr>
            <p:nvPr/>
          </p:nvCxnSpPr>
          <p:spPr>
            <a:xfrm>
              <a:off x="5878145" y="3893503"/>
              <a:ext cx="0" cy="174537"/>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08" name="直接连接符 105">
              <a:extLst>
                <a:ext uri="{FF2B5EF4-FFF2-40B4-BE49-F238E27FC236}">
                  <a16:creationId xmlns:a16="http://schemas.microsoft.com/office/drawing/2014/main" id="{437B805C-D314-5306-5529-23541D21E6FD}"/>
                </a:ext>
              </a:extLst>
            </p:cNvPr>
            <p:cNvCxnSpPr>
              <a:cxnSpLocks/>
            </p:cNvCxnSpPr>
            <p:nvPr/>
          </p:nvCxnSpPr>
          <p:spPr>
            <a:xfrm>
              <a:off x="6279351" y="3896984"/>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09" name="直接连接符 105">
              <a:extLst>
                <a:ext uri="{FF2B5EF4-FFF2-40B4-BE49-F238E27FC236}">
                  <a16:creationId xmlns:a16="http://schemas.microsoft.com/office/drawing/2014/main" id="{898431E9-4439-7937-5AC7-AD9B65DAB4DC}"/>
                </a:ext>
              </a:extLst>
            </p:cNvPr>
            <p:cNvCxnSpPr>
              <a:cxnSpLocks/>
            </p:cNvCxnSpPr>
            <p:nvPr/>
          </p:nvCxnSpPr>
          <p:spPr>
            <a:xfrm>
              <a:off x="6350378" y="3896984"/>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10" name="直接连接符 105">
              <a:extLst>
                <a:ext uri="{FF2B5EF4-FFF2-40B4-BE49-F238E27FC236}">
                  <a16:creationId xmlns:a16="http://schemas.microsoft.com/office/drawing/2014/main" id="{C24C3FE8-48AB-560D-17E6-133E1ED50E21}"/>
                </a:ext>
              </a:extLst>
            </p:cNvPr>
            <p:cNvCxnSpPr>
              <a:cxnSpLocks/>
            </p:cNvCxnSpPr>
            <p:nvPr/>
          </p:nvCxnSpPr>
          <p:spPr>
            <a:xfrm>
              <a:off x="6417460" y="3896984"/>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11" name="直接连接符 105">
              <a:extLst>
                <a:ext uri="{FF2B5EF4-FFF2-40B4-BE49-F238E27FC236}">
                  <a16:creationId xmlns:a16="http://schemas.microsoft.com/office/drawing/2014/main" id="{6FE76A25-BAE3-A3C6-2DED-2C3F4B0D6506}"/>
                </a:ext>
              </a:extLst>
            </p:cNvPr>
            <p:cNvCxnSpPr>
              <a:cxnSpLocks/>
            </p:cNvCxnSpPr>
            <p:nvPr/>
          </p:nvCxnSpPr>
          <p:spPr>
            <a:xfrm>
              <a:off x="6492433" y="3896984"/>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12" name="直接连接符 105">
              <a:extLst>
                <a:ext uri="{FF2B5EF4-FFF2-40B4-BE49-F238E27FC236}">
                  <a16:creationId xmlns:a16="http://schemas.microsoft.com/office/drawing/2014/main" id="{AE41BABD-48F8-D003-D3AF-5C836ECCE798}"/>
                </a:ext>
              </a:extLst>
            </p:cNvPr>
            <p:cNvCxnSpPr>
              <a:cxnSpLocks/>
            </p:cNvCxnSpPr>
            <p:nvPr/>
          </p:nvCxnSpPr>
          <p:spPr>
            <a:xfrm>
              <a:off x="6559515" y="3896984"/>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13" name="直接连接符 105">
              <a:extLst>
                <a:ext uri="{FF2B5EF4-FFF2-40B4-BE49-F238E27FC236}">
                  <a16:creationId xmlns:a16="http://schemas.microsoft.com/office/drawing/2014/main" id="{4D5FC331-DA68-4BFC-0BCF-788152E2D100}"/>
                </a:ext>
              </a:extLst>
            </p:cNvPr>
            <p:cNvCxnSpPr>
              <a:cxnSpLocks/>
            </p:cNvCxnSpPr>
            <p:nvPr/>
          </p:nvCxnSpPr>
          <p:spPr>
            <a:xfrm>
              <a:off x="6630542" y="3896984"/>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14" name="直接连接符 105">
              <a:extLst>
                <a:ext uri="{FF2B5EF4-FFF2-40B4-BE49-F238E27FC236}">
                  <a16:creationId xmlns:a16="http://schemas.microsoft.com/office/drawing/2014/main" id="{F2A41538-0BAC-2710-3597-25A240478A1D}"/>
                </a:ext>
              </a:extLst>
            </p:cNvPr>
            <p:cNvCxnSpPr>
              <a:cxnSpLocks/>
            </p:cNvCxnSpPr>
            <p:nvPr/>
          </p:nvCxnSpPr>
          <p:spPr>
            <a:xfrm>
              <a:off x="6697623" y="3896984"/>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99" name="直接连接符 105">
              <a:extLst>
                <a:ext uri="{FF2B5EF4-FFF2-40B4-BE49-F238E27FC236}">
                  <a16:creationId xmlns:a16="http://schemas.microsoft.com/office/drawing/2014/main" id="{F9459AFB-CDD1-817B-B132-2ACD365412A6}"/>
                </a:ext>
              </a:extLst>
            </p:cNvPr>
            <p:cNvCxnSpPr>
              <a:cxnSpLocks/>
            </p:cNvCxnSpPr>
            <p:nvPr/>
          </p:nvCxnSpPr>
          <p:spPr>
            <a:xfrm rot="5400000">
              <a:off x="6045900" y="3282646"/>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00" name="直接连接符 105">
              <a:extLst>
                <a:ext uri="{FF2B5EF4-FFF2-40B4-BE49-F238E27FC236}">
                  <a16:creationId xmlns:a16="http://schemas.microsoft.com/office/drawing/2014/main" id="{8F029A66-EA70-E3F8-A6F5-4B7E6C8F1732}"/>
                </a:ext>
              </a:extLst>
            </p:cNvPr>
            <p:cNvCxnSpPr>
              <a:cxnSpLocks/>
            </p:cNvCxnSpPr>
            <p:nvPr/>
          </p:nvCxnSpPr>
          <p:spPr>
            <a:xfrm rot="5400000">
              <a:off x="6045900" y="3349727"/>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01" name="直接连接符 105">
              <a:extLst>
                <a:ext uri="{FF2B5EF4-FFF2-40B4-BE49-F238E27FC236}">
                  <a16:creationId xmlns:a16="http://schemas.microsoft.com/office/drawing/2014/main" id="{F4FD4513-F0BE-199C-2EAB-000AEBFC5874}"/>
                </a:ext>
              </a:extLst>
            </p:cNvPr>
            <p:cNvCxnSpPr>
              <a:cxnSpLocks/>
            </p:cNvCxnSpPr>
            <p:nvPr/>
          </p:nvCxnSpPr>
          <p:spPr>
            <a:xfrm rot="5400000">
              <a:off x="6045900" y="3420754"/>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02" name="直接连接符 105">
              <a:extLst>
                <a:ext uri="{FF2B5EF4-FFF2-40B4-BE49-F238E27FC236}">
                  <a16:creationId xmlns:a16="http://schemas.microsoft.com/office/drawing/2014/main" id="{7A57D942-181D-8D2B-5FE2-259CD877C1A1}"/>
                </a:ext>
              </a:extLst>
            </p:cNvPr>
            <p:cNvCxnSpPr>
              <a:cxnSpLocks/>
            </p:cNvCxnSpPr>
            <p:nvPr/>
          </p:nvCxnSpPr>
          <p:spPr>
            <a:xfrm rot="5400000">
              <a:off x="6045900" y="3487835"/>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03" name="直接连接符 105">
              <a:extLst>
                <a:ext uri="{FF2B5EF4-FFF2-40B4-BE49-F238E27FC236}">
                  <a16:creationId xmlns:a16="http://schemas.microsoft.com/office/drawing/2014/main" id="{42DE8166-8C11-070C-F4EF-BAA6E9050679}"/>
                </a:ext>
              </a:extLst>
            </p:cNvPr>
            <p:cNvCxnSpPr>
              <a:cxnSpLocks/>
            </p:cNvCxnSpPr>
            <p:nvPr/>
          </p:nvCxnSpPr>
          <p:spPr>
            <a:xfrm rot="5400000">
              <a:off x="6045900" y="3562809"/>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204" name="直接连接符 105">
              <a:extLst>
                <a:ext uri="{FF2B5EF4-FFF2-40B4-BE49-F238E27FC236}">
                  <a16:creationId xmlns:a16="http://schemas.microsoft.com/office/drawing/2014/main" id="{DA0724CC-E7BE-946D-094C-2BD69FA4CE5A}"/>
                </a:ext>
              </a:extLst>
            </p:cNvPr>
            <p:cNvCxnSpPr>
              <a:cxnSpLocks/>
            </p:cNvCxnSpPr>
            <p:nvPr/>
          </p:nvCxnSpPr>
          <p:spPr>
            <a:xfrm rot="5400000">
              <a:off x="6045900" y="3629890"/>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91" name="直接连接符 105">
              <a:extLst>
                <a:ext uri="{FF2B5EF4-FFF2-40B4-BE49-F238E27FC236}">
                  <a16:creationId xmlns:a16="http://schemas.microsoft.com/office/drawing/2014/main" id="{51D399EB-C61A-5ED8-AFCB-0601A00289BE}"/>
                </a:ext>
              </a:extLst>
            </p:cNvPr>
            <p:cNvCxnSpPr>
              <a:cxnSpLocks/>
            </p:cNvCxnSpPr>
            <p:nvPr/>
          </p:nvCxnSpPr>
          <p:spPr>
            <a:xfrm rot="5400000">
              <a:off x="6862761" y="3275673"/>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92" name="直接连接符 105">
              <a:extLst>
                <a:ext uri="{FF2B5EF4-FFF2-40B4-BE49-F238E27FC236}">
                  <a16:creationId xmlns:a16="http://schemas.microsoft.com/office/drawing/2014/main" id="{DC54F50F-CE5D-9EDE-C9C4-C14C851A6EDB}"/>
                </a:ext>
              </a:extLst>
            </p:cNvPr>
            <p:cNvCxnSpPr>
              <a:cxnSpLocks/>
            </p:cNvCxnSpPr>
            <p:nvPr/>
          </p:nvCxnSpPr>
          <p:spPr>
            <a:xfrm rot="5400000">
              <a:off x="6862761" y="3342754"/>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93" name="直接连接符 105">
              <a:extLst>
                <a:ext uri="{FF2B5EF4-FFF2-40B4-BE49-F238E27FC236}">
                  <a16:creationId xmlns:a16="http://schemas.microsoft.com/office/drawing/2014/main" id="{DA09F2A2-E822-2C14-7A70-1BDE2AF7E154}"/>
                </a:ext>
              </a:extLst>
            </p:cNvPr>
            <p:cNvCxnSpPr>
              <a:cxnSpLocks/>
            </p:cNvCxnSpPr>
            <p:nvPr/>
          </p:nvCxnSpPr>
          <p:spPr>
            <a:xfrm rot="5400000">
              <a:off x="6862761" y="3413781"/>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94" name="直接连接符 105">
              <a:extLst>
                <a:ext uri="{FF2B5EF4-FFF2-40B4-BE49-F238E27FC236}">
                  <a16:creationId xmlns:a16="http://schemas.microsoft.com/office/drawing/2014/main" id="{1969352D-F900-5626-7C39-6CE60F064926}"/>
                </a:ext>
              </a:extLst>
            </p:cNvPr>
            <p:cNvCxnSpPr>
              <a:cxnSpLocks/>
            </p:cNvCxnSpPr>
            <p:nvPr/>
          </p:nvCxnSpPr>
          <p:spPr>
            <a:xfrm rot="5400000">
              <a:off x="6862761" y="3480862"/>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95" name="直接连接符 105">
              <a:extLst>
                <a:ext uri="{FF2B5EF4-FFF2-40B4-BE49-F238E27FC236}">
                  <a16:creationId xmlns:a16="http://schemas.microsoft.com/office/drawing/2014/main" id="{DD4755DA-7792-AE8C-FC40-DDC740FB6BCA}"/>
                </a:ext>
              </a:extLst>
            </p:cNvPr>
            <p:cNvCxnSpPr>
              <a:cxnSpLocks/>
            </p:cNvCxnSpPr>
            <p:nvPr/>
          </p:nvCxnSpPr>
          <p:spPr>
            <a:xfrm rot="5400000">
              <a:off x="6862761" y="3555836"/>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96" name="直接连接符 105">
              <a:extLst>
                <a:ext uri="{FF2B5EF4-FFF2-40B4-BE49-F238E27FC236}">
                  <a16:creationId xmlns:a16="http://schemas.microsoft.com/office/drawing/2014/main" id="{794CF24C-54E5-235C-0FA1-6720D92767BC}"/>
                </a:ext>
              </a:extLst>
            </p:cNvPr>
            <p:cNvCxnSpPr>
              <a:cxnSpLocks/>
            </p:cNvCxnSpPr>
            <p:nvPr/>
          </p:nvCxnSpPr>
          <p:spPr>
            <a:xfrm rot="5400000">
              <a:off x="6862761" y="3622917"/>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98" name="直接连接符 105">
              <a:extLst>
                <a:ext uri="{FF2B5EF4-FFF2-40B4-BE49-F238E27FC236}">
                  <a16:creationId xmlns:a16="http://schemas.microsoft.com/office/drawing/2014/main" id="{BAC67BA6-A897-4061-BBB8-DA93E3A4068B}"/>
                </a:ext>
              </a:extLst>
            </p:cNvPr>
            <p:cNvCxnSpPr>
              <a:cxnSpLocks/>
            </p:cNvCxnSpPr>
            <p:nvPr/>
          </p:nvCxnSpPr>
          <p:spPr>
            <a:xfrm rot="5400000">
              <a:off x="6862761" y="3761026"/>
              <a:ext cx="0" cy="184956"/>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83" name="直接连接符 105">
              <a:extLst>
                <a:ext uri="{FF2B5EF4-FFF2-40B4-BE49-F238E27FC236}">
                  <a16:creationId xmlns:a16="http://schemas.microsoft.com/office/drawing/2014/main" id="{61C88B4B-48AB-52FF-D86A-BE59EAE61C29}"/>
                </a:ext>
              </a:extLst>
            </p:cNvPr>
            <p:cNvCxnSpPr>
              <a:cxnSpLocks/>
            </p:cNvCxnSpPr>
            <p:nvPr/>
          </p:nvCxnSpPr>
          <p:spPr>
            <a:xfrm>
              <a:off x="7020684" y="3903191"/>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85" name="直接连接符 105">
              <a:extLst>
                <a:ext uri="{FF2B5EF4-FFF2-40B4-BE49-F238E27FC236}">
                  <a16:creationId xmlns:a16="http://schemas.microsoft.com/office/drawing/2014/main" id="{B4233B12-835A-2274-F3B8-24F2E2F7ACB3}"/>
                </a:ext>
              </a:extLst>
            </p:cNvPr>
            <p:cNvCxnSpPr>
              <a:cxnSpLocks/>
            </p:cNvCxnSpPr>
            <p:nvPr/>
          </p:nvCxnSpPr>
          <p:spPr>
            <a:xfrm>
              <a:off x="7158792" y="3903191"/>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86" name="直接连接符 105">
              <a:extLst>
                <a:ext uri="{FF2B5EF4-FFF2-40B4-BE49-F238E27FC236}">
                  <a16:creationId xmlns:a16="http://schemas.microsoft.com/office/drawing/2014/main" id="{778232E7-389E-B55C-F8E7-80BE7B6361BD}"/>
                </a:ext>
              </a:extLst>
            </p:cNvPr>
            <p:cNvCxnSpPr>
              <a:cxnSpLocks/>
            </p:cNvCxnSpPr>
            <p:nvPr/>
          </p:nvCxnSpPr>
          <p:spPr>
            <a:xfrm>
              <a:off x="7225874" y="3903191"/>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87" name="直接连接符 105">
              <a:extLst>
                <a:ext uri="{FF2B5EF4-FFF2-40B4-BE49-F238E27FC236}">
                  <a16:creationId xmlns:a16="http://schemas.microsoft.com/office/drawing/2014/main" id="{794F7D58-9A28-6C0A-E544-6B24242B7798}"/>
                </a:ext>
              </a:extLst>
            </p:cNvPr>
            <p:cNvCxnSpPr>
              <a:cxnSpLocks/>
            </p:cNvCxnSpPr>
            <p:nvPr/>
          </p:nvCxnSpPr>
          <p:spPr>
            <a:xfrm>
              <a:off x="7300847" y="3903191"/>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88" name="直接连接符 105">
              <a:extLst>
                <a:ext uri="{FF2B5EF4-FFF2-40B4-BE49-F238E27FC236}">
                  <a16:creationId xmlns:a16="http://schemas.microsoft.com/office/drawing/2014/main" id="{F43E784D-E7C9-E487-DC65-4BEF1161CAF1}"/>
                </a:ext>
              </a:extLst>
            </p:cNvPr>
            <p:cNvCxnSpPr>
              <a:cxnSpLocks/>
            </p:cNvCxnSpPr>
            <p:nvPr/>
          </p:nvCxnSpPr>
          <p:spPr>
            <a:xfrm>
              <a:off x="7367929" y="3903191"/>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89" name="直接连接符 105">
              <a:extLst>
                <a:ext uri="{FF2B5EF4-FFF2-40B4-BE49-F238E27FC236}">
                  <a16:creationId xmlns:a16="http://schemas.microsoft.com/office/drawing/2014/main" id="{8B350C71-C2B6-A93E-BDC5-D6547021AC2E}"/>
                </a:ext>
              </a:extLst>
            </p:cNvPr>
            <p:cNvCxnSpPr>
              <a:cxnSpLocks/>
            </p:cNvCxnSpPr>
            <p:nvPr/>
          </p:nvCxnSpPr>
          <p:spPr>
            <a:xfrm>
              <a:off x="7438956" y="3903191"/>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90" name="直接连接符 105">
              <a:extLst>
                <a:ext uri="{FF2B5EF4-FFF2-40B4-BE49-F238E27FC236}">
                  <a16:creationId xmlns:a16="http://schemas.microsoft.com/office/drawing/2014/main" id="{4033A77B-9E61-824F-5B98-6FED111F5A6E}"/>
                </a:ext>
              </a:extLst>
            </p:cNvPr>
            <p:cNvCxnSpPr>
              <a:cxnSpLocks/>
            </p:cNvCxnSpPr>
            <p:nvPr/>
          </p:nvCxnSpPr>
          <p:spPr>
            <a:xfrm>
              <a:off x="7506037" y="3903191"/>
              <a:ext cx="0" cy="167171"/>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nvGrpSpPr>
            <p:cNvPr id="70" name="组合 69">
              <a:extLst>
                <a:ext uri="{FF2B5EF4-FFF2-40B4-BE49-F238E27FC236}">
                  <a16:creationId xmlns:a16="http://schemas.microsoft.com/office/drawing/2014/main" id="{457EEBF9-3747-4C14-EB72-B8E471F516FC}"/>
                </a:ext>
              </a:extLst>
            </p:cNvPr>
            <p:cNvGrpSpPr/>
            <p:nvPr/>
          </p:nvGrpSpPr>
          <p:grpSpPr>
            <a:xfrm>
              <a:off x="5391085" y="4647637"/>
              <a:ext cx="485353" cy="180904"/>
              <a:chOff x="7870785" y="969202"/>
              <a:chExt cx="1186405" cy="313965"/>
            </a:xfrm>
          </p:grpSpPr>
          <p:cxnSp>
            <p:nvCxnSpPr>
              <p:cNvPr id="175" name="直接连接符 105">
                <a:extLst>
                  <a:ext uri="{FF2B5EF4-FFF2-40B4-BE49-F238E27FC236}">
                    <a16:creationId xmlns:a16="http://schemas.microsoft.com/office/drawing/2014/main" id="{E9398C2C-DB21-16BA-35B2-D0712AFED6C2}"/>
                  </a:ext>
                </a:extLst>
              </p:cNvPr>
              <p:cNvCxnSpPr>
                <a:cxnSpLocks/>
              </p:cNvCxnSpPr>
              <p:nvPr/>
            </p:nvCxnSpPr>
            <p:spPr>
              <a:xfrm>
                <a:off x="7870785" y="969202"/>
                <a:ext cx="0" cy="313965"/>
              </a:xfrm>
              <a:prstGeom prst="line">
                <a:avLst/>
              </a:prstGeom>
              <a:ln w="19050">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76" name="直接连接符 105">
                <a:extLst>
                  <a:ext uri="{FF2B5EF4-FFF2-40B4-BE49-F238E27FC236}">
                    <a16:creationId xmlns:a16="http://schemas.microsoft.com/office/drawing/2014/main" id="{623C2149-5D57-2A78-A354-935B447B9219}"/>
                  </a:ext>
                </a:extLst>
              </p:cNvPr>
              <p:cNvCxnSpPr>
                <a:cxnSpLocks/>
              </p:cNvCxnSpPr>
              <p:nvPr/>
            </p:nvCxnSpPr>
            <p:spPr>
              <a:xfrm>
                <a:off x="803476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77" name="直接连接符 105">
                <a:extLst>
                  <a:ext uri="{FF2B5EF4-FFF2-40B4-BE49-F238E27FC236}">
                    <a16:creationId xmlns:a16="http://schemas.microsoft.com/office/drawing/2014/main" id="{A4A16460-10A0-9EC8-3F4F-CC4FB6A9AA28}"/>
                  </a:ext>
                </a:extLst>
              </p:cNvPr>
              <p:cNvCxnSpPr>
                <a:cxnSpLocks/>
              </p:cNvCxnSpPr>
              <p:nvPr/>
            </p:nvCxnSpPr>
            <p:spPr>
              <a:xfrm>
                <a:off x="8208379"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78" name="直接连接符 105">
                <a:extLst>
                  <a:ext uri="{FF2B5EF4-FFF2-40B4-BE49-F238E27FC236}">
                    <a16:creationId xmlns:a16="http://schemas.microsoft.com/office/drawing/2014/main" id="{650AD998-BE2E-0DA4-0057-147A004C9B49}"/>
                  </a:ext>
                </a:extLst>
              </p:cNvPr>
              <p:cNvCxnSpPr>
                <a:cxnSpLocks/>
              </p:cNvCxnSpPr>
              <p:nvPr/>
            </p:nvCxnSpPr>
            <p:spPr>
              <a:xfrm>
                <a:off x="8372354"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79" name="直接连接符 105">
                <a:extLst>
                  <a:ext uri="{FF2B5EF4-FFF2-40B4-BE49-F238E27FC236}">
                    <a16:creationId xmlns:a16="http://schemas.microsoft.com/office/drawing/2014/main" id="{67C36721-FB56-9E2A-7677-4EAAAC15A7C5}"/>
                  </a:ext>
                </a:extLst>
              </p:cNvPr>
              <p:cNvCxnSpPr>
                <a:cxnSpLocks/>
              </p:cNvCxnSpPr>
              <p:nvPr/>
            </p:nvCxnSpPr>
            <p:spPr>
              <a:xfrm>
                <a:off x="8555621"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80" name="直接连接符 105">
                <a:extLst>
                  <a:ext uri="{FF2B5EF4-FFF2-40B4-BE49-F238E27FC236}">
                    <a16:creationId xmlns:a16="http://schemas.microsoft.com/office/drawing/2014/main" id="{E1E53DFE-B2B2-D409-1F9A-AE1057009467}"/>
                  </a:ext>
                </a:extLst>
              </p:cNvPr>
              <p:cNvCxnSpPr>
                <a:cxnSpLocks/>
              </p:cNvCxnSpPr>
              <p:nvPr/>
            </p:nvCxnSpPr>
            <p:spPr>
              <a:xfrm>
                <a:off x="8719596"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81" name="直接连接符 105">
                <a:extLst>
                  <a:ext uri="{FF2B5EF4-FFF2-40B4-BE49-F238E27FC236}">
                    <a16:creationId xmlns:a16="http://schemas.microsoft.com/office/drawing/2014/main" id="{882C2E73-1FA7-B18C-169F-1223B88650BA}"/>
                  </a:ext>
                </a:extLst>
              </p:cNvPr>
              <p:cNvCxnSpPr>
                <a:cxnSpLocks/>
              </p:cNvCxnSpPr>
              <p:nvPr/>
            </p:nvCxnSpPr>
            <p:spPr>
              <a:xfrm>
                <a:off x="8893215"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82" name="直接连接符 105">
                <a:extLst>
                  <a:ext uri="{FF2B5EF4-FFF2-40B4-BE49-F238E27FC236}">
                    <a16:creationId xmlns:a16="http://schemas.microsoft.com/office/drawing/2014/main" id="{16CDDFE6-2ED0-89D0-64C9-F27811C8E61A}"/>
                  </a:ext>
                </a:extLst>
              </p:cNvPr>
              <p:cNvCxnSpPr>
                <a:cxnSpLocks/>
              </p:cNvCxnSpPr>
              <p:nvPr/>
            </p:nvCxnSpPr>
            <p:spPr>
              <a:xfrm>
                <a:off x="905719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grpSp>
          <p:nvGrpSpPr>
            <p:cNvPr id="71" name="组合 70">
              <a:extLst>
                <a:ext uri="{FF2B5EF4-FFF2-40B4-BE49-F238E27FC236}">
                  <a16:creationId xmlns:a16="http://schemas.microsoft.com/office/drawing/2014/main" id="{E2277991-17CA-AC0D-8DEF-64850D3E2F8F}"/>
                </a:ext>
              </a:extLst>
            </p:cNvPr>
            <p:cNvGrpSpPr/>
            <p:nvPr/>
          </p:nvGrpSpPr>
          <p:grpSpPr>
            <a:xfrm>
              <a:off x="6215471" y="4658275"/>
              <a:ext cx="485353" cy="180904"/>
              <a:chOff x="7870785" y="969202"/>
              <a:chExt cx="1186405" cy="313965"/>
            </a:xfrm>
          </p:grpSpPr>
          <p:cxnSp>
            <p:nvCxnSpPr>
              <p:cNvPr id="167" name="直接连接符 105">
                <a:extLst>
                  <a:ext uri="{FF2B5EF4-FFF2-40B4-BE49-F238E27FC236}">
                    <a16:creationId xmlns:a16="http://schemas.microsoft.com/office/drawing/2014/main" id="{65080765-87C7-B012-FCB7-A47A40D3F9F3}"/>
                  </a:ext>
                </a:extLst>
              </p:cNvPr>
              <p:cNvCxnSpPr>
                <a:cxnSpLocks/>
              </p:cNvCxnSpPr>
              <p:nvPr/>
            </p:nvCxnSpPr>
            <p:spPr>
              <a:xfrm>
                <a:off x="7870785" y="969202"/>
                <a:ext cx="0" cy="313965"/>
              </a:xfrm>
              <a:prstGeom prst="line">
                <a:avLst/>
              </a:prstGeom>
              <a:ln w="19050">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68" name="直接连接符 105">
                <a:extLst>
                  <a:ext uri="{FF2B5EF4-FFF2-40B4-BE49-F238E27FC236}">
                    <a16:creationId xmlns:a16="http://schemas.microsoft.com/office/drawing/2014/main" id="{D149AFD6-5984-C8AB-43B9-D04C8759750D}"/>
                  </a:ext>
                </a:extLst>
              </p:cNvPr>
              <p:cNvCxnSpPr>
                <a:cxnSpLocks/>
              </p:cNvCxnSpPr>
              <p:nvPr/>
            </p:nvCxnSpPr>
            <p:spPr>
              <a:xfrm>
                <a:off x="8034760" y="969202"/>
                <a:ext cx="0" cy="313965"/>
              </a:xfrm>
              <a:prstGeom prst="line">
                <a:avLst/>
              </a:prstGeom>
              <a:ln w="19050">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69" name="直接连接符 105">
                <a:extLst>
                  <a:ext uri="{FF2B5EF4-FFF2-40B4-BE49-F238E27FC236}">
                    <a16:creationId xmlns:a16="http://schemas.microsoft.com/office/drawing/2014/main" id="{93C758C5-5C53-2EB0-11FE-67E18E8E4D82}"/>
                  </a:ext>
                </a:extLst>
              </p:cNvPr>
              <p:cNvCxnSpPr>
                <a:cxnSpLocks/>
              </p:cNvCxnSpPr>
              <p:nvPr/>
            </p:nvCxnSpPr>
            <p:spPr>
              <a:xfrm>
                <a:off x="8208379"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70" name="直接连接符 105">
                <a:extLst>
                  <a:ext uri="{FF2B5EF4-FFF2-40B4-BE49-F238E27FC236}">
                    <a16:creationId xmlns:a16="http://schemas.microsoft.com/office/drawing/2014/main" id="{CC61E8D5-CE85-A362-7F00-7AC0BCBE7A6E}"/>
                  </a:ext>
                </a:extLst>
              </p:cNvPr>
              <p:cNvCxnSpPr>
                <a:cxnSpLocks/>
              </p:cNvCxnSpPr>
              <p:nvPr/>
            </p:nvCxnSpPr>
            <p:spPr>
              <a:xfrm>
                <a:off x="8372354"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71" name="直接连接符 105">
                <a:extLst>
                  <a:ext uri="{FF2B5EF4-FFF2-40B4-BE49-F238E27FC236}">
                    <a16:creationId xmlns:a16="http://schemas.microsoft.com/office/drawing/2014/main" id="{23BD3876-CDEB-B287-EF48-4DC3B8EFBFD2}"/>
                  </a:ext>
                </a:extLst>
              </p:cNvPr>
              <p:cNvCxnSpPr>
                <a:cxnSpLocks/>
              </p:cNvCxnSpPr>
              <p:nvPr/>
            </p:nvCxnSpPr>
            <p:spPr>
              <a:xfrm>
                <a:off x="8555621"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72" name="直接连接符 105">
                <a:extLst>
                  <a:ext uri="{FF2B5EF4-FFF2-40B4-BE49-F238E27FC236}">
                    <a16:creationId xmlns:a16="http://schemas.microsoft.com/office/drawing/2014/main" id="{727BAE77-6740-E652-DDA7-1844844BDFE9}"/>
                  </a:ext>
                </a:extLst>
              </p:cNvPr>
              <p:cNvCxnSpPr>
                <a:cxnSpLocks/>
              </p:cNvCxnSpPr>
              <p:nvPr/>
            </p:nvCxnSpPr>
            <p:spPr>
              <a:xfrm>
                <a:off x="8719596"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73" name="直接连接符 105">
                <a:extLst>
                  <a:ext uri="{FF2B5EF4-FFF2-40B4-BE49-F238E27FC236}">
                    <a16:creationId xmlns:a16="http://schemas.microsoft.com/office/drawing/2014/main" id="{2DFF0461-5D22-01D0-63A2-6F22D2060B28}"/>
                  </a:ext>
                </a:extLst>
              </p:cNvPr>
              <p:cNvCxnSpPr>
                <a:cxnSpLocks/>
              </p:cNvCxnSpPr>
              <p:nvPr/>
            </p:nvCxnSpPr>
            <p:spPr>
              <a:xfrm>
                <a:off x="8893215"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74" name="直接连接符 105">
                <a:extLst>
                  <a:ext uri="{FF2B5EF4-FFF2-40B4-BE49-F238E27FC236}">
                    <a16:creationId xmlns:a16="http://schemas.microsoft.com/office/drawing/2014/main" id="{DC0F6F6C-60D8-B8E3-044F-E35CBC291C32}"/>
                  </a:ext>
                </a:extLst>
              </p:cNvPr>
              <p:cNvCxnSpPr>
                <a:cxnSpLocks/>
              </p:cNvCxnSpPr>
              <p:nvPr/>
            </p:nvCxnSpPr>
            <p:spPr>
              <a:xfrm>
                <a:off x="905719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grpSp>
          <p:nvGrpSpPr>
            <p:cNvPr id="72" name="组合 71">
              <a:extLst>
                <a:ext uri="{FF2B5EF4-FFF2-40B4-BE49-F238E27FC236}">
                  <a16:creationId xmlns:a16="http://schemas.microsoft.com/office/drawing/2014/main" id="{D9A5482E-638C-0B49-C2DF-6FD5132F403E}"/>
                </a:ext>
              </a:extLst>
            </p:cNvPr>
            <p:cNvGrpSpPr/>
            <p:nvPr/>
          </p:nvGrpSpPr>
          <p:grpSpPr>
            <a:xfrm>
              <a:off x="7027085" y="4644978"/>
              <a:ext cx="485353" cy="180904"/>
              <a:chOff x="7870785" y="969202"/>
              <a:chExt cx="1186405" cy="313965"/>
            </a:xfrm>
          </p:grpSpPr>
          <p:cxnSp>
            <p:nvCxnSpPr>
              <p:cNvPr id="159" name="直接连接符 105">
                <a:extLst>
                  <a:ext uri="{FF2B5EF4-FFF2-40B4-BE49-F238E27FC236}">
                    <a16:creationId xmlns:a16="http://schemas.microsoft.com/office/drawing/2014/main" id="{E0F67C59-F295-5EE3-F24B-B32797E768F7}"/>
                  </a:ext>
                </a:extLst>
              </p:cNvPr>
              <p:cNvCxnSpPr>
                <a:cxnSpLocks/>
              </p:cNvCxnSpPr>
              <p:nvPr/>
            </p:nvCxnSpPr>
            <p:spPr>
              <a:xfrm>
                <a:off x="7870785" y="969202"/>
                <a:ext cx="0" cy="313965"/>
              </a:xfrm>
              <a:prstGeom prst="line">
                <a:avLst/>
              </a:prstGeom>
              <a:ln w="19050">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60" name="直接连接符 105">
                <a:extLst>
                  <a:ext uri="{FF2B5EF4-FFF2-40B4-BE49-F238E27FC236}">
                    <a16:creationId xmlns:a16="http://schemas.microsoft.com/office/drawing/2014/main" id="{E558AB04-5A74-B501-4F2E-22FF8A931F79}"/>
                  </a:ext>
                </a:extLst>
              </p:cNvPr>
              <p:cNvCxnSpPr>
                <a:cxnSpLocks/>
              </p:cNvCxnSpPr>
              <p:nvPr/>
            </p:nvCxnSpPr>
            <p:spPr>
              <a:xfrm>
                <a:off x="803476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61" name="直接连接符 105">
                <a:extLst>
                  <a:ext uri="{FF2B5EF4-FFF2-40B4-BE49-F238E27FC236}">
                    <a16:creationId xmlns:a16="http://schemas.microsoft.com/office/drawing/2014/main" id="{58457197-ABF9-3421-D713-2B647A01FADE}"/>
                  </a:ext>
                </a:extLst>
              </p:cNvPr>
              <p:cNvCxnSpPr>
                <a:cxnSpLocks/>
              </p:cNvCxnSpPr>
              <p:nvPr/>
            </p:nvCxnSpPr>
            <p:spPr>
              <a:xfrm>
                <a:off x="8208379"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62" name="直接连接符 105">
                <a:extLst>
                  <a:ext uri="{FF2B5EF4-FFF2-40B4-BE49-F238E27FC236}">
                    <a16:creationId xmlns:a16="http://schemas.microsoft.com/office/drawing/2014/main" id="{DEC62C28-8950-FE8A-C283-48C7DBF0F2E9}"/>
                  </a:ext>
                </a:extLst>
              </p:cNvPr>
              <p:cNvCxnSpPr>
                <a:cxnSpLocks/>
              </p:cNvCxnSpPr>
              <p:nvPr/>
            </p:nvCxnSpPr>
            <p:spPr>
              <a:xfrm>
                <a:off x="8372354"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63" name="直接连接符 105">
                <a:extLst>
                  <a:ext uri="{FF2B5EF4-FFF2-40B4-BE49-F238E27FC236}">
                    <a16:creationId xmlns:a16="http://schemas.microsoft.com/office/drawing/2014/main" id="{04F6B379-20C0-CDC1-2B34-C749FE866011}"/>
                  </a:ext>
                </a:extLst>
              </p:cNvPr>
              <p:cNvCxnSpPr>
                <a:cxnSpLocks/>
              </p:cNvCxnSpPr>
              <p:nvPr/>
            </p:nvCxnSpPr>
            <p:spPr>
              <a:xfrm>
                <a:off x="8555621"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64" name="直接连接符 105">
                <a:extLst>
                  <a:ext uri="{FF2B5EF4-FFF2-40B4-BE49-F238E27FC236}">
                    <a16:creationId xmlns:a16="http://schemas.microsoft.com/office/drawing/2014/main" id="{38B6CB0C-C59D-856F-C963-71466AE1E935}"/>
                  </a:ext>
                </a:extLst>
              </p:cNvPr>
              <p:cNvCxnSpPr>
                <a:cxnSpLocks/>
              </p:cNvCxnSpPr>
              <p:nvPr/>
            </p:nvCxnSpPr>
            <p:spPr>
              <a:xfrm>
                <a:off x="8719596"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65" name="直接连接符 105">
                <a:extLst>
                  <a:ext uri="{FF2B5EF4-FFF2-40B4-BE49-F238E27FC236}">
                    <a16:creationId xmlns:a16="http://schemas.microsoft.com/office/drawing/2014/main" id="{C73249B1-98F0-1DCD-82D1-868148068C79}"/>
                  </a:ext>
                </a:extLst>
              </p:cNvPr>
              <p:cNvCxnSpPr>
                <a:cxnSpLocks/>
              </p:cNvCxnSpPr>
              <p:nvPr/>
            </p:nvCxnSpPr>
            <p:spPr>
              <a:xfrm>
                <a:off x="8893215"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66" name="直接连接符 105">
                <a:extLst>
                  <a:ext uri="{FF2B5EF4-FFF2-40B4-BE49-F238E27FC236}">
                    <a16:creationId xmlns:a16="http://schemas.microsoft.com/office/drawing/2014/main" id="{8B6AC35A-383F-D3CB-EE41-AB99F42C2FF8}"/>
                  </a:ext>
                </a:extLst>
              </p:cNvPr>
              <p:cNvCxnSpPr>
                <a:cxnSpLocks/>
              </p:cNvCxnSpPr>
              <p:nvPr/>
            </p:nvCxnSpPr>
            <p:spPr>
              <a:xfrm>
                <a:off x="905719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grpSp>
          <p:nvGrpSpPr>
            <p:cNvPr id="73" name="组合 72">
              <a:extLst>
                <a:ext uri="{FF2B5EF4-FFF2-40B4-BE49-F238E27FC236}">
                  <a16:creationId xmlns:a16="http://schemas.microsoft.com/office/drawing/2014/main" id="{53E0754D-9588-2112-594B-500A1523CC7A}"/>
                </a:ext>
              </a:extLst>
            </p:cNvPr>
            <p:cNvGrpSpPr/>
            <p:nvPr/>
          </p:nvGrpSpPr>
          <p:grpSpPr>
            <a:xfrm>
              <a:off x="7845298" y="4647637"/>
              <a:ext cx="485353" cy="180904"/>
              <a:chOff x="7870785" y="969202"/>
              <a:chExt cx="1186405" cy="313965"/>
            </a:xfrm>
          </p:grpSpPr>
          <p:cxnSp>
            <p:nvCxnSpPr>
              <p:cNvPr id="151" name="直接连接符 105">
                <a:extLst>
                  <a:ext uri="{FF2B5EF4-FFF2-40B4-BE49-F238E27FC236}">
                    <a16:creationId xmlns:a16="http://schemas.microsoft.com/office/drawing/2014/main" id="{C2B10E2C-20AE-070D-6C16-ABB20C22A6BB}"/>
                  </a:ext>
                </a:extLst>
              </p:cNvPr>
              <p:cNvCxnSpPr>
                <a:cxnSpLocks/>
              </p:cNvCxnSpPr>
              <p:nvPr/>
            </p:nvCxnSpPr>
            <p:spPr>
              <a:xfrm>
                <a:off x="7870785" y="969202"/>
                <a:ext cx="0" cy="313965"/>
              </a:xfrm>
              <a:prstGeom prst="line">
                <a:avLst/>
              </a:prstGeom>
              <a:ln w="1905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152" name="直接连接符 105">
                <a:extLst>
                  <a:ext uri="{FF2B5EF4-FFF2-40B4-BE49-F238E27FC236}">
                    <a16:creationId xmlns:a16="http://schemas.microsoft.com/office/drawing/2014/main" id="{9CCC77BA-1EAF-0426-F75E-561E709554CE}"/>
                  </a:ext>
                </a:extLst>
              </p:cNvPr>
              <p:cNvCxnSpPr>
                <a:cxnSpLocks/>
              </p:cNvCxnSpPr>
              <p:nvPr/>
            </p:nvCxnSpPr>
            <p:spPr>
              <a:xfrm>
                <a:off x="803476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53" name="直接连接符 105">
                <a:extLst>
                  <a:ext uri="{FF2B5EF4-FFF2-40B4-BE49-F238E27FC236}">
                    <a16:creationId xmlns:a16="http://schemas.microsoft.com/office/drawing/2014/main" id="{0CEA6412-513F-502B-F31E-1FBCD4430727}"/>
                  </a:ext>
                </a:extLst>
              </p:cNvPr>
              <p:cNvCxnSpPr>
                <a:cxnSpLocks/>
              </p:cNvCxnSpPr>
              <p:nvPr/>
            </p:nvCxnSpPr>
            <p:spPr>
              <a:xfrm>
                <a:off x="8208379"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54" name="直接连接符 105">
                <a:extLst>
                  <a:ext uri="{FF2B5EF4-FFF2-40B4-BE49-F238E27FC236}">
                    <a16:creationId xmlns:a16="http://schemas.microsoft.com/office/drawing/2014/main" id="{25CB483D-7BA4-57FB-47DF-46234652D734}"/>
                  </a:ext>
                </a:extLst>
              </p:cNvPr>
              <p:cNvCxnSpPr>
                <a:cxnSpLocks/>
              </p:cNvCxnSpPr>
              <p:nvPr/>
            </p:nvCxnSpPr>
            <p:spPr>
              <a:xfrm>
                <a:off x="8372354"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55" name="直接连接符 105">
                <a:extLst>
                  <a:ext uri="{FF2B5EF4-FFF2-40B4-BE49-F238E27FC236}">
                    <a16:creationId xmlns:a16="http://schemas.microsoft.com/office/drawing/2014/main" id="{01523963-D063-21B1-5293-A898BC143B91}"/>
                  </a:ext>
                </a:extLst>
              </p:cNvPr>
              <p:cNvCxnSpPr>
                <a:cxnSpLocks/>
              </p:cNvCxnSpPr>
              <p:nvPr/>
            </p:nvCxnSpPr>
            <p:spPr>
              <a:xfrm>
                <a:off x="8555621"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56" name="直接连接符 105">
                <a:extLst>
                  <a:ext uri="{FF2B5EF4-FFF2-40B4-BE49-F238E27FC236}">
                    <a16:creationId xmlns:a16="http://schemas.microsoft.com/office/drawing/2014/main" id="{9EF97CF3-1BB1-068E-4215-0322C7703024}"/>
                  </a:ext>
                </a:extLst>
              </p:cNvPr>
              <p:cNvCxnSpPr>
                <a:cxnSpLocks/>
              </p:cNvCxnSpPr>
              <p:nvPr/>
            </p:nvCxnSpPr>
            <p:spPr>
              <a:xfrm>
                <a:off x="8719596"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57" name="直接连接符 105">
                <a:extLst>
                  <a:ext uri="{FF2B5EF4-FFF2-40B4-BE49-F238E27FC236}">
                    <a16:creationId xmlns:a16="http://schemas.microsoft.com/office/drawing/2014/main" id="{49813410-480B-404D-2516-5B55F28C4826}"/>
                  </a:ext>
                </a:extLst>
              </p:cNvPr>
              <p:cNvCxnSpPr>
                <a:cxnSpLocks/>
              </p:cNvCxnSpPr>
              <p:nvPr/>
            </p:nvCxnSpPr>
            <p:spPr>
              <a:xfrm>
                <a:off x="8893215"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58" name="直接连接符 105">
                <a:extLst>
                  <a:ext uri="{FF2B5EF4-FFF2-40B4-BE49-F238E27FC236}">
                    <a16:creationId xmlns:a16="http://schemas.microsoft.com/office/drawing/2014/main" id="{BE0218BB-5946-C752-C855-30C24D9CEC4C}"/>
                  </a:ext>
                </a:extLst>
              </p:cNvPr>
              <p:cNvCxnSpPr>
                <a:cxnSpLocks/>
              </p:cNvCxnSpPr>
              <p:nvPr/>
            </p:nvCxnSpPr>
            <p:spPr>
              <a:xfrm>
                <a:off x="905719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grpSp>
          <p:nvGrpSpPr>
            <p:cNvPr id="74" name="组合 73">
              <a:extLst>
                <a:ext uri="{FF2B5EF4-FFF2-40B4-BE49-F238E27FC236}">
                  <a16:creationId xmlns:a16="http://schemas.microsoft.com/office/drawing/2014/main" id="{88E07304-145F-6AE5-D838-3C8EE904F796}"/>
                </a:ext>
              </a:extLst>
            </p:cNvPr>
            <p:cNvGrpSpPr/>
            <p:nvPr/>
          </p:nvGrpSpPr>
          <p:grpSpPr>
            <a:xfrm>
              <a:off x="7852198" y="3893061"/>
              <a:ext cx="485353" cy="180904"/>
              <a:chOff x="7870785" y="969202"/>
              <a:chExt cx="1186405" cy="313965"/>
            </a:xfrm>
          </p:grpSpPr>
          <p:cxnSp>
            <p:nvCxnSpPr>
              <p:cNvPr id="143" name="直接连接符 105">
                <a:extLst>
                  <a:ext uri="{FF2B5EF4-FFF2-40B4-BE49-F238E27FC236}">
                    <a16:creationId xmlns:a16="http://schemas.microsoft.com/office/drawing/2014/main" id="{BF65580E-DE8E-9B72-250A-8308564D46B1}"/>
                  </a:ext>
                </a:extLst>
              </p:cNvPr>
              <p:cNvCxnSpPr>
                <a:cxnSpLocks/>
              </p:cNvCxnSpPr>
              <p:nvPr/>
            </p:nvCxnSpPr>
            <p:spPr>
              <a:xfrm>
                <a:off x="7870785" y="969202"/>
                <a:ext cx="0" cy="313965"/>
              </a:xfrm>
              <a:prstGeom prst="line">
                <a:avLst/>
              </a:prstGeom>
              <a:ln w="1905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144" name="直接连接符 105">
                <a:extLst>
                  <a:ext uri="{FF2B5EF4-FFF2-40B4-BE49-F238E27FC236}">
                    <a16:creationId xmlns:a16="http://schemas.microsoft.com/office/drawing/2014/main" id="{57A09B2B-CE8F-3572-F504-EC2E6830C1E3}"/>
                  </a:ext>
                </a:extLst>
              </p:cNvPr>
              <p:cNvCxnSpPr>
                <a:cxnSpLocks/>
              </p:cNvCxnSpPr>
              <p:nvPr/>
            </p:nvCxnSpPr>
            <p:spPr>
              <a:xfrm>
                <a:off x="803476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45" name="直接连接符 105">
                <a:extLst>
                  <a:ext uri="{FF2B5EF4-FFF2-40B4-BE49-F238E27FC236}">
                    <a16:creationId xmlns:a16="http://schemas.microsoft.com/office/drawing/2014/main" id="{D9C51362-155F-1AE7-8BD4-C6E392238581}"/>
                  </a:ext>
                </a:extLst>
              </p:cNvPr>
              <p:cNvCxnSpPr>
                <a:cxnSpLocks/>
              </p:cNvCxnSpPr>
              <p:nvPr/>
            </p:nvCxnSpPr>
            <p:spPr>
              <a:xfrm>
                <a:off x="8208379"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46" name="直接连接符 105">
                <a:extLst>
                  <a:ext uri="{FF2B5EF4-FFF2-40B4-BE49-F238E27FC236}">
                    <a16:creationId xmlns:a16="http://schemas.microsoft.com/office/drawing/2014/main" id="{0A7D0A97-79F0-41C2-1DEF-909308E081B8}"/>
                  </a:ext>
                </a:extLst>
              </p:cNvPr>
              <p:cNvCxnSpPr>
                <a:cxnSpLocks/>
              </p:cNvCxnSpPr>
              <p:nvPr/>
            </p:nvCxnSpPr>
            <p:spPr>
              <a:xfrm>
                <a:off x="8372354"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47" name="直接连接符 105">
                <a:extLst>
                  <a:ext uri="{FF2B5EF4-FFF2-40B4-BE49-F238E27FC236}">
                    <a16:creationId xmlns:a16="http://schemas.microsoft.com/office/drawing/2014/main" id="{F000723D-DA3B-DEEE-6027-2D0CFDEE2498}"/>
                  </a:ext>
                </a:extLst>
              </p:cNvPr>
              <p:cNvCxnSpPr>
                <a:cxnSpLocks/>
              </p:cNvCxnSpPr>
              <p:nvPr/>
            </p:nvCxnSpPr>
            <p:spPr>
              <a:xfrm>
                <a:off x="8555621"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48" name="直接连接符 105">
                <a:extLst>
                  <a:ext uri="{FF2B5EF4-FFF2-40B4-BE49-F238E27FC236}">
                    <a16:creationId xmlns:a16="http://schemas.microsoft.com/office/drawing/2014/main" id="{4D2C1C86-AD6B-E767-0870-2CEDF8E61201}"/>
                  </a:ext>
                </a:extLst>
              </p:cNvPr>
              <p:cNvCxnSpPr>
                <a:cxnSpLocks/>
              </p:cNvCxnSpPr>
              <p:nvPr/>
            </p:nvCxnSpPr>
            <p:spPr>
              <a:xfrm>
                <a:off x="8719596"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49" name="直接连接符 105">
                <a:extLst>
                  <a:ext uri="{FF2B5EF4-FFF2-40B4-BE49-F238E27FC236}">
                    <a16:creationId xmlns:a16="http://schemas.microsoft.com/office/drawing/2014/main" id="{63BA5410-7B9C-3285-8EB6-C2AF446F91F3}"/>
                  </a:ext>
                </a:extLst>
              </p:cNvPr>
              <p:cNvCxnSpPr>
                <a:cxnSpLocks/>
              </p:cNvCxnSpPr>
              <p:nvPr/>
            </p:nvCxnSpPr>
            <p:spPr>
              <a:xfrm>
                <a:off x="8893215"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50" name="直接连接符 105">
                <a:extLst>
                  <a:ext uri="{FF2B5EF4-FFF2-40B4-BE49-F238E27FC236}">
                    <a16:creationId xmlns:a16="http://schemas.microsoft.com/office/drawing/2014/main" id="{B554FF2B-8B48-9563-89B8-D321FC18F811}"/>
                  </a:ext>
                </a:extLst>
              </p:cNvPr>
              <p:cNvCxnSpPr>
                <a:cxnSpLocks/>
              </p:cNvCxnSpPr>
              <p:nvPr/>
            </p:nvCxnSpPr>
            <p:spPr>
              <a:xfrm>
                <a:off x="905719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grpSp>
          <p:nvGrpSpPr>
            <p:cNvPr id="75" name="组合 74">
              <a:extLst>
                <a:ext uri="{FF2B5EF4-FFF2-40B4-BE49-F238E27FC236}">
                  <a16:creationId xmlns:a16="http://schemas.microsoft.com/office/drawing/2014/main" id="{BAE5FDF8-95BD-C220-EF09-EDB09160844C}"/>
                </a:ext>
              </a:extLst>
            </p:cNvPr>
            <p:cNvGrpSpPr/>
            <p:nvPr/>
          </p:nvGrpSpPr>
          <p:grpSpPr>
            <a:xfrm rot="5400000">
              <a:off x="7429918" y="3507454"/>
              <a:ext cx="485353" cy="180904"/>
              <a:chOff x="7870785" y="969202"/>
              <a:chExt cx="1186405" cy="313965"/>
            </a:xfrm>
          </p:grpSpPr>
          <p:cxnSp>
            <p:nvCxnSpPr>
              <p:cNvPr id="135" name="直接连接符 105">
                <a:extLst>
                  <a:ext uri="{FF2B5EF4-FFF2-40B4-BE49-F238E27FC236}">
                    <a16:creationId xmlns:a16="http://schemas.microsoft.com/office/drawing/2014/main" id="{92BC4542-7BA7-D363-D864-96702FD107EB}"/>
                  </a:ext>
                </a:extLst>
              </p:cNvPr>
              <p:cNvCxnSpPr>
                <a:cxnSpLocks/>
              </p:cNvCxnSpPr>
              <p:nvPr/>
            </p:nvCxnSpPr>
            <p:spPr>
              <a:xfrm>
                <a:off x="7870785" y="969202"/>
                <a:ext cx="0" cy="313965"/>
              </a:xfrm>
              <a:prstGeom prst="line">
                <a:avLst/>
              </a:prstGeom>
              <a:ln w="19050">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36" name="直接连接符 105">
                <a:extLst>
                  <a:ext uri="{FF2B5EF4-FFF2-40B4-BE49-F238E27FC236}">
                    <a16:creationId xmlns:a16="http://schemas.microsoft.com/office/drawing/2014/main" id="{551D07A4-6500-DF76-EB3F-F4C15F8DA6AC}"/>
                  </a:ext>
                </a:extLst>
              </p:cNvPr>
              <p:cNvCxnSpPr>
                <a:cxnSpLocks/>
              </p:cNvCxnSpPr>
              <p:nvPr/>
            </p:nvCxnSpPr>
            <p:spPr>
              <a:xfrm>
                <a:off x="803476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37" name="直接连接符 105">
                <a:extLst>
                  <a:ext uri="{FF2B5EF4-FFF2-40B4-BE49-F238E27FC236}">
                    <a16:creationId xmlns:a16="http://schemas.microsoft.com/office/drawing/2014/main" id="{8C608705-72A6-3266-B403-91E87F3C86F5}"/>
                  </a:ext>
                </a:extLst>
              </p:cNvPr>
              <p:cNvCxnSpPr>
                <a:cxnSpLocks/>
              </p:cNvCxnSpPr>
              <p:nvPr/>
            </p:nvCxnSpPr>
            <p:spPr>
              <a:xfrm>
                <a:off x="8208379"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38" name="直接连接符 105">
                <a:extLst>
                  <a:ext uri="{FF2B5EF4-FFF2-40B4-BE49-F238E27FC236}">
                    <a16:creationId xmlns:a16="http://schemas.microsoft.com/office/drawing/2014/main" id="{3CFC53CC-A0F7-9EAC-C2F7-5912EC64E6F7}"/>
                  </a:ext>
                </a:extLst>
              </p:cNvPr>
              <p:cNvCxnSpPr>
                <a:cxnSpLocks/>
              </p:cNvCxnSpPr>
              <p:nvPr/>
            </p:nvCxnSpPr>
            <p:spPr>
              <a:xfrm>
                <a:off x="8372354"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39" name="直接连接符 105">
                <a:extLst>
                  <a:ext uri="{FF2B5EF4-FFF2-40B4-BE49-F238E27FC236}">
                    <a16:creationId xmlns:a16="http://schemas.microsoft.com/office/drawing/2014/main" id="{3D5A216E-3CEE-B2BC-9237-76B42E1129C1}"/>
                  </a:ext>
                </a:extLst>
              </p:cNvPr>
              <p:cNvCxnSpPr>
                <a:cxnSpLocks/>
              </p:cNvCxnSpPr>
              <p:nvPr/>
            </p:nvCxnSpPr>
            <p:spPr>
              <a:xfrm>
                <a:off x="8555621"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40" name="直接连接符 105">
                <a:extLst>
                  <a:ext uri="{FF2B5EF4-FFF2-40B4-BE49-F238E27FC236}">
                    <a16:creationId xmlns:a16="http://schemas.microsoft.com/office/drawing/2014/main" id="{1B5849C1-56F0-211C-721A-B9D555171368}"/>
                  </a:ext>
                </a:extLst>
              </p:cNvPr>
              <p:cNvCxnSpPr>
                <a:cxnSpLocks/>
              </p:cNvCxnSpPr>
              <p:nvPr/>
            </p:nvCxnSpPr>
            <p:spPr>
              <a:xfrm>
                <a:off x="8719596"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41" name="直接连接符 105">
                <a:extLst>
                  <a:ext uri="{FF2B5EF4-FFF2-40B4-BE49-F238E27FC236}">
                    <a16:creationId xmlns:a16="http://schemas.microsoft.com/office/drawing/2014/main" id="{702E09B3-E497-ADCF-9C01-5B25A806AE98}"/>
                  </a:ext>
                </a:extLst>
              </p:cNvPr>
              <p:cNvCxnSpPr>
                <a:cxnSpLocks/>
              </p:cNvCxnSpPr>
              <p:nvPr/>
            </p:nvCxnSpPr>
            <p:spPr>
              <a:xfrm>
                <a:off x="8893215"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42" name="直接连接符 105">
                <a:extLst>
                  <a:ext uri="{FF2B5EF4-FFF2-40B4-BE49-F238E27FC236}">
                    <a16:creationId xmlns:a16="http://schemas.microsoft.com/office/drawing/2014/main" id="{A197B542-E6C8-3417-A6FA-864C54072858}"/>
                  </a:ext>
                </a:extLst>
              </p:cNvPr>
              <p:cNvCxnSpPr>
                <a:cxnSpLocks/>
              </p:cNvCxnSpPr>
              <p:nvPr/>
            </p:nvCxnSpPr>
            <p:spPr>
              <a:xfrm>
                <a:off x="905719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grpSp>
          <p:nvGrpSpPr>
            <p:cNvPr id="76" name="组合 75">
              <a:extLst>
                <a:ext uri="{FF2B5EF4-FFF2-40B4-BE49-F238E27FC236}">
                  <a16:creationId xmlns:a16="http://schemas.microsoft.com/office/drawing/2014/main" id="{6DC4B86B-E472-E4B2-281C-9CBE44443030}"/>
                </a:ext>
              </a:extLst>
            </p:cNvPr>
            <p:cNvGrpSpPr/>
            <p:nvPr/>
          </p:nvGrpSpPr>
          <p:grpSpPr>
            <a:xfrm rot="5400000">
              <a:off x="5800807" y="4270246"/>
              <a:ext cx="485353" cy="189789"/>
              <a:chOff x="7870785" y="969202"/>
              <a:chExt cx="1186405" cy="313965"/>
            </a:xfrm>
          </p:grpSpPr>
          <p:cxnSp>
            <p:nvCxnSpPr>
              <p:cNvPr id="127" name="直接连接符 105">
                <a:extLst>
                  <a:ext uri="{FF2B5EF4-FFF2-40B4-BE49-F238E27FC236}">
                    <a16:creationId xmlns:a16="http://schemas.microsoft.com/office/drawing/2014/main" id="{61AE3C59-4174-CA44-C89D-8AAD6A51BE91}"/>
                  </a:ext>
                </a:extLst>
              </p:cNvPr>
              <p:cNvCxnSpPr>
                <a:cxnSpLocks/>
              </p:cNvCxnSpPr>
              <p:nvPr/>
            </p:nvCxnSpPr>
            <p:spPr>
              <a:xfrm>
                <a:off x="7870785" y="969202"/>
                <a:ext cx="0" cy="313965"/>
              </a:xfrm>
              <a:prstGeom prst="line">
                <a:avLst/>
              </a:prstGeom>
              <a:ln w="19050">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28" name="直接连接符 105">
                <a:extLst>
                  <a:ext uri="{FF2B5EF4-FFF2-40B4-BE49-F238E27FC236}">
                    <a16:creationId xmlns:a16="http://schemas.microsoft.com/office/drawing/2014/main" id="{8D33E1DC-5E20-6B69-CCCC-37936D1ED465}"/>
                  </a:ext>
                </a:extLst>
              </p:cNvPr>
              <p:cNvCxnSpPr>
                <a:cxnSpLocks/>
              </p:cNvCxnSpPr>
              <p:nvPr/>
            </p:nvCxnSpPr>
            <p:spPr>
              <a:xfrm>
                <a:off x="803476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29" name="直接连接符 105">
                <a:extLst>
                  <a:ext uri="{FF2B5EF4-FFF2-40B4-BE49-F238E27FC236}">
                    <a16:creationId xmlns:a16="http://schemas.microsoft.com/office/drawing/2014/main" id="{0304AC1F-B8CF-839B-2AA1-4650A856D92F}"/>
                  </a:ext>
                </a:extLst>
              </p:cNvPr>
              <p:cNvCxnSpPr>
                <a:cxnSpLocks/>
              </p:cNvCxnSpPr>
              <p:nvPr/>
            </p:nvCxnSpPr>
            <p:spPr>
              <a:xfrm>
                <a:off x="8208379"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30" name="直接连接符 105">
                <a:extLst>
                  <a:ext uri="{FF2B5EF4-FFF2-40B4-BE49-F238E27FC236}">
                    <a16:creationId xmlns:a16="http://schemas.microsoft.com/office/drawing/2014/main" id="{8E9B4327-59A4-E76E-C3B8-CE13B56CDBAE}"/>
                  </a:ext>
                </a:extLst>
              </p:cNvPr>
              <p:cNvCxnSpPr>
                <a:cxnSpLocks/>
              </p:cNvCxnSpPr>
              <p:nvPr/>
            </p:nvCxnSpPr>
            <p:spPr>
              <a:xfrm>
                <a:off x="8372354"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31" name="直接连接符 105">
                <a:extLst>
                  <a:ext uri="{FF2B5EF4-FFF2-40B4-BE49-F238E27FC236}">
                    <a16:creationId xmlns:a16="http://schemas.microsoft.com/office/drawing/2014/main" id="{C05E061C-5D87-3A56-6361-4F99157DC6AC}"/>
                  </a:ext>
                </a:extLst>
              </p:cNvPr>
              <p:cNvCxnSpPr>
                <a:cxnSpLocks/>
              </p:cNvCxnSpPr>
              <p:nvPr/>
            </p:nvCxnSpPr>
            <p:spPr>
              <a:xfrm>
                <a:off x="8555621"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32" name="直接连接符 105">
                <a:extLst>
                  <a:ext uri="{FF2B5EF4-FFF2-40B4-BE49-F238E27FC236}">
                    <a16:creationId xmlns:a16="http://schemas.microsoft.com/office/drawing/2014/main" id="{211F52D4-474F-D622-8EC8-FF9395C7154F}"/>
                  </a:ext>
                </a:extLst>
              </p:cNvPr>
              <p:cNvCxnSpPr>
                <a:cxnSpLocks/>
              </p:cNvCxnSpPr>
              <p:nvPr/>
            </p:nvCxnSpPr>
            <p:spPr>
              <a:xfrm>
                <a:off x="8719596"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33" name="直接连接符 105">
                <a:extLst>
                  <a:ext uri="{FF2B5EF4-FFF2-40B4-BE49-F238E27FC236}">
                    <a16:creationId xmlns:a16="http://schemas.microsoft.com/office/drawing/2014/main" id="{EFAB38D4-BE2F-3204-B023-31FAC7CDA884}"/>
                  </a:ext>
                </a:extLst>
              </p:cNvPr>
              <p:cNvCxnSpPr>
                <a:cxnSpLocks/>
              </p:cNvCxnSpPr>
              <p:nvPr/>
            </p:nvCxnSpPr>
            <p:spPr>
              <a:xfrm>
                <a:off x="8893215"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34" name="直接连接符 105">
                <a:extLst>
                  <a:ext uri="{FF2B5EF4-FFF2-40B4-BE49-F238E27FC236}">
                    <a16:creationId xmlns:a16="http://schemas.microsoft.com/office/drawing/2014/main" id="{7D906D28-8FA7-D8F2-BD05-BE98C49C4653}"/>
                  </a:ext>
                </a:extLst>
              </p:cNvPr>
              <p:cNvCxnSpPr>
                <a:cxnSpLocks/>
              </p:cNvCxnSpPr>
              <p:nvPr/>
            </p:nvCxnSpPr>
            <p:spPr>
              <a:xfrm>
                <a:off x="905719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grpSp>
          <p:nvGrpSpPr>
            <p:cNvPr id="79" name="组合 78">
              <a:extLst>
                <a:ext uri="{FF2B5EF4-FFF2-40B4-BE49-F238E27FC236}">
                  <a16:creationId xmlns:a16="http://schemas.microsoft.com/office/drawing/2014/main" id="{CFFFB5E0-477D-3DD4-7BD3-9025594D6F2C}"/>
                </a:ext>
              </a:extLst>
            </p:cNvPr>
            <p:cNvGrpSpPr/>
            <p:nvPr/>
          </p:nvGrpSpPr>
          <p:grpSpPr>
            <a:xfrm rot="5400000">
              <a:off x="6613463" y="4260606"/>
              <a:ext cx="485353" cy="189789"/>
              <a:chOff x="7870785" y="969202"/>
              <a:chExt cx="1186405" cy="313965"/>
            </a:xfrm>
          </p:grpSpPr>
          <p:cxnSp>
            <p:nvCxnSpPr>
              <p:cNvPr id="99" name="直接连接符 105">
                <a:extLst>
                  <a:ext uri="{FF2B5EF4-FFF2-40B4-BE49-F238E27FC236}">
                    <a16:creationId xmlns:a16="http://schemas.microsoft.com/office/drawing/2014/main" id="{7C763F7A-76FA-36B1-B0BF-414A6B418BEA}"/>
                  </a:ext>
                </a:extLst>
              </p:cNvPr>
              <p:cNvCxnSpPr>
                <a:cxnSpLocks/>
              </p:cNvCxnSpPr>
              <p:nvPr/>
            </p:nvCxnSpPr>
            <p:spPr>
              <a:xfrm>
                <a:off x="7870785" y="969202"/>
                <a:ext cx="0" cy="313965"/>
              </a:xfrm>
              <a:prstGeom prst="line">
                <a:avLst/>
              </a:prstGeom>
              <a:ln w="19050">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00" name="直接连接符 105">
                <a:extLst>
                  <a:ext uri="{FF2B5EF4-FFF2-40B4-BE49-F238E27FC236}">
                    <a16:creationId xmlns:a16="http://schemas.microsoft.com/office/drawing/2014/main" id="{87144C0C-4161-083B-F921-3F6D9BBF591C}"/>
                  </a:ext>
                </a:extLst>
              </p:cNvPr>
              <p:cNvCxnSpPr>
                <a:cxnSpLocks/>
              </p:cNvCxnSpPr>
              <p:nvPr/>
            </p:nvCxnSpPr>
            <p:spPr>
              <a:xfrm>
                <a:off x="803476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01" name="直接连接符 105">
                <a:extLst>
                  <a:ext uri="{FF2B5EF4-FFF2-40B4-BE49-F238E27FC236}">
                    <a16:creationId xmlns:a16="http://schemas.microsoft.com/office/drawing/2014/main" id="{210523D2-F677-8183-0EF5-89EA3702535E}"/>
                  </a:ext>
                </a:extLst>
              </p:cNvPr>
              <p:cNvCxnSpPr>
                <a:cxnSpLocks/>
              </p:cNvCxnSpPr>
              <p:nvPr/>
            </p:nvCxnSpPr>
            <p:spPr>
              <a:xfrm>
                <a:off x="8208379"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02" name="直接连接符 105">
                <a:extLst>
                  <a:ext uri="{FF2B5EF4-FFF2-40B4-BE49-F238E27FC236}">
                    <a16:creationId xmlns:a16="http://schemas.microsoft.com/office/drawing/2014/main" id="{700515DB-21BB-9AB0-3D3E-8106FE4EE52A}"/>
                  </a:ext>
                </a:extLst>
              </p:cNvPr>
              <p:cNvCxnSpPr>
                <a:cxnSpLocks/>
              </p:cNvCxnSpPr>
              <p:nvPr/>
            </p:nvCxnSpPr>
            <p:spPr>
              <a:xfrm>
                <a:off x="8372354"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07" name="直接连接符 105">
                <a:extLst>
                  <a:ext uri="{FF2B5EF4-FFF2-40B4-BE49-F238E27FC236}">
                    <a16:creationId xmlns:a16="http://schemas.microsoft.com/office/drawing/2014/main" id="{2B3505E0-6603-09F0-761B-428AF01D9557}"/>
                  </a:ext>
                </a:extLst>
              </p:cNvPr>
              <p:cNvCxnSpPr>
                <a:cxnSpLocks/>
              </p:cNvCxnSpPr>
              <p:nvPr/>
            </p:nvCxnSpPr>
            <p:spPr>
              <a:xfrm>
                <a:off x="8555621"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08" name="直接连接符 105">
                <a:extLst>
                  <a:ext uri="{FF2B5EF4-FFF2-40B4-BE49-F238E27FC236}">
                    <a16:creationId xmlns:a16="http://schemas.microsoft.com/office/drawing/2014/main" id="{324D3294-3270-411B-7878-C6706FF59452}"/>
                  </a:ext>
                </a:extLst>
              </p:cNvPr>
              <p:cNvCxnSpPr>
                <a:cxnSpLocks/>
              </p:cNvCxnSpPr>
              <p:nvPr/>
            </p:nvCxnSpPr>
            <p:spPr>
              <a:xfrm>
                <a:off x="8719596"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09" name="直接连接符 105">
                <a:extLst>
                  <a:ext uri="{FF2B5EF4-FFF2-40B4-BE49-F238E27FC236}">
                    <a16:creationId xmlns:a16="http://schemas.microsoft.com/office/drawing/2014/main" id="{C8A78CE3-7793-F959-00A6-DDB44A609F6C}"/>
                  </a:ext>
                </a:extLst>
              </p:cNvPr>
              <p:cNvCxnSpPr>
                <a:cxnSpLocks/>
              </p:cNvCxnSpPr>
              <p:nvPr/>
            </p:nvCxnSpPr>
            <p:spPr>
              <a:xfrm>
                <a:off x="8893215"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10" name="直接连接符 105">
                <a:extLst>
                  <a:ext uri="{FF2B5EF4-FFF2-40B4-BE49-F238E27FC236}">
                    <a16:creationId xmlns:a16="http://schemas.microsoft.com/office/drawing/2014/main" id="{F317F33E-83BD-A44B-091D-3204517C4630}"/>
                  </a:ext>
                </a:extLst>
              </p:cNvPr>
              <p:cNvCxnSpPr>
                <a:cxnSpLocks/>
              </p:cNvCxnSpPr>
              <p:nvPr/>
            </p:nvCxnSpPr>
            <p:spPr>
              <a:xfrm>
                <a:off x="905719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grpSp>
          <p:nvGrpSpPr>
            <p:cNvPr id="80" name="组合 79">
              <a:extLst>
                <a:ext uri="{FF2B5EF4-FFF2-40B4-BE49-F238E27FC236}">
                  <a16:creationId xmlns:a16="http://schemas.microsoft.com/office/drawing/2014/main" id="{9A5B9DC8-652C-1F47-82C4-32D70AE887E8}"/>
                </a:ext>
              </a:extLst>
            </p:cNvPr>
            <p:cNvGrpSpPr/>
            <p:nvPr/>
          </p:nvGrpSpPr>
          <p:grpSpPr>
            <a:xfrm rot="5400000">
              <a:off x="7427720" y="4262654"/>
              <a:ext cx="485353" cy="189789"/>
              <a:chOff x="7870785" y="969202"/>
              <a:chExt cx="1186405" cy="313965"/>
            </a:xfrm>
          </p:grpSpPr>
          <p:cxnSp>
            <p:nvCxnSpPr>
              <p:cNvPr id="91" name="直接连接符 105">
                <a:extLst>
                  <a:ext uri="{FF2B5EF4-FFF2-40B4-BE49-F238E27FC236}">
                    <a16:creationId xmlns:a16="http://schemas.microsoft.com/office/drawing/2014/main" id="{3A74EFE2-D98C-CC94-A542-DEEDA9BC6C84}"/>
                  </a:ext>
                </a:extLst>
              </p:cNvPr>
              <p:cNvCxnSpPr>
                <a:cxnSpLocks/>
              </p:cNvCxnSpPr>
              <p:nvPr/>
            </p:nvCxnSpPr>
            <p:spPr>
              <a:xfrm>
                <a:off x="7870785" y="969202"/>
                <a:ext cx="0" cy="313965"/>
              </a:xfrm>
              <a:prstGeom prst="line">
                <a:avLst/>
              </a:prstGeom>
              <a:ln w="19050">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92" name="直接连接符 105">
                <a:extLst>
                  <a:ext uri="{FF2B5EF4-FFF2-40B4-BE49-F238E27FC236}">
                    <a16:creationId xmlns:a16="http://schemas.microsoft.com/office/drawing/2014/main" id="{C4A48B38-1942-85EF-C87B-A8BCBFB45BB9}"/>
                  </a:ext>
                </a:extLst>
              </p:cNvPr>
              <p:cNvCxnSpPr>
                <a:cxnSpLocks/>
              </p:cNvCxnSpPr>
              <p:nvPr/>
            </p:nvCxnSpPr>
            <p:spPr>
              <a:xfrm>
                <a:off x="803476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93" name="直接连接符 105">
                <a:extLst>
                  <a:ext uri="{FF2B5EF4-FFF2-40B4-BE49-F238E27FC236}">
                    <a16:creationId xmlns:a16="http://schemas.microsoft.com/office/drawing/2014/main" id="{77E48C23-140F-A944-F376-33BFB3193673}"/>
                  </a:ext>
                </a:extLst>
              </p:cNvPr>
              <p:cNvCxnSpPr>
                <a:cxnSpLocks/>
              </p:cNvCxnSpPr>
              <p:nvPr/>
            </p:nvCxnSpPr>
            <p:spPr>
              <a:xfrm>
                <a:off x="8208379"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94" name="直接连接符 105">
                <a:extLst>
                  <a:ext uri="{FF2B5EF4-FFF2-40B4-BE49-F238E27FC236}">
                    <a16:creationId xmlns:a16="http://schemas.microsoft.com/office/drawing/2014/main" id="{F1030D34-4177-A56B-0330-BFDEB9E38E9B}"/>
                  </a:ext>
                </a:extLst>
              </p:cNvPr>
              <p:cNvCxnSpPr>
                <a:cxnSpLocks/>
              </p:cNvCxnSpPr>
              <p:nvPr/>
            </p:nvCxnSpPr>
            <p:spPr>
              <a:xfrm>
                <a:off x="8372354"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95" name="直接连接符 105">
                <a:extLst>
                  <a:ext uri="{FF2B5EF4-FFF2-40B4-BE49-F238E27FC236}">
                    <a16:creationId xmlns:a16="http://schemas.microsoft.com/office/drawing/2014/main" id="{E0164BF1-6689-3936-A1E1-760E36F85EAD}"/>
                  </a:ext>
                </a:extLst>
              </p:cNvPr>
              <p:cNvCxnSpPr>
                <a:cxnSpLocks/>
              </p:cNvCxnSpPr>
              <p:nvPr/>
            </p:nvCxnSpPr>
            <p:spPr>
              <a:xfrm>
                <a:off x="8555621"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96" name="直接连接符 105">
                <a:extLst>
                  <a:ext uri="{FF2B5EF4-FFF2-40B4-BE49-F238E27FC236}">
                    <a16:creationId xmlns:a16="http://schemas.microsoft.com/office/drawing/2014/main" id="{9D7ADE6B-95B1-4F9B-6359-ED1DB36F364D}"/>
                  </a:ext>
                </a:extLst>
              </p:cNvPr>
              <p:cNvCxnSpPr>
                <a:cxnSpLocks/>
              </p:cNvCxnSpPr>
              <p:nvPr/>
            </p:nvCxnSpPr>
            <p:spPr>
              <a:xfrm>
                <a:off x="8719596"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97" name="直接连接符 105">
                <a:extLst>
                  <a:ext uri="{FF2B5EF4-FFF2-40B4-BE49-F238E27FC236}">
                    <a16:creationId xmlns:a16="http://schemas.microsoft.com/office/drawing/2014/main" id="{C4985D0A-0ADA-E56C-2502-DF0390CAECC3}"/>
                  </a:ext>
                </a:extLst>
              </p:cNvPr>
              <p:cNvCxnSpPr>
                <a:cxnSpLocks/>
              </p:cNvCxnSpPr>
              <p:nvPr/>
            </p:nvCxnSpPr>
            <p:spPr>
              <a:xfrm>
                <a:off x="8893215"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98" name="直接连接符 105">
                <a:extLst>
                  <a:ext uri="{FF2B5EF4-FFF2-40B4-BE49-F238E27FC236}">
                    <a16:creationId xmlns:a16="http://schemas.microsoft.com/office/drawing/2014/main" id="{7C662918-F1F6-3BE5-B37A-189AE9E9C0C6}"/>
                  </a:ext>
                </a:extLst>
              </p:cNvPr>
              <p:cNvCxnSpPr>
                <a:cxnSpLocks/>
              </p:cNvCxnSpPr>
              <p:nvPr/>
            </p:nvCxnSpPr>
            <p:spPr>
              <a:xfrm>
                <a:off x="9057190" y="969202"/>
                <a:ext cx="0" cy="313965"/>
              </a:xfrm>
              <a:prstGeom prst="line">
                <a:avLst/>
              </a:prstGeom>
              <a:ln w="19050">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grpSp>
        <p:sp>
          <p:nvSpPr>
            <p:cNvPr id="82" name="任意多边形: 形状 81">
              <a:extLst>
                <a:ext uri="{FF2B5EF4-FFF2-40B4-BE49-F238E27FC236}">
                  <a16:creationId xmlns:a16="http://schemas.microsoft.com/office/drawing/2014/main" id="{96896BD9-2EFD-21E7-666B-614D4DEFBD24}"/>
                </a:ext>
              </a:extLst>
            </p:cNvPr>
            <p:cNvSpPr/>
            <p:nvPr/>
          </p:nvSpPr>
          <p:spPr>
            <a:xfrm>
              <a:off x="4956621" y="3001720"/>
              <a:ext cx="3766296" cy="2769147"/>
            </a:xfrm>
            <a:custGeom>
              <a:avLst/>
              <a:gdLst>
                <a:gd name="connsiteX0" fmla="*/ 647315 w 7073511"/>
                <a:gd name="connsiteY0" fmla="*/ 546206 h 5200756"/>
                <a:gd name="connsiteX1" fmla="*/ 647315 w 7073511"/>
                <a:gd name="connsiteY1" fmla="*/ 3302104 h 5200756"/>
                <a:gd name="connsiteX2" fmla="*/ 5124059 w 7073511"/>
                <a:gd name="connsiteY2" fmla="*/ 3302104 h 5200756"/>
                <a:gd name="connsiteX3" fmla="*/ 5124059 w 7073511"/>
                <a:gd name="connsiteY3" fmla="*/ 546206 h 5200756"/>
                <a:gd name="connsiteX4" fmla="*/ 0 w 7073511"/>
                <a:gd name="connsiteY4" fmla="*/ 0 h 5200756"/>
                <a:gd name="connsiteX5" fmla="*/ 7073511 w 7073511"/>
                <a:gd name="connsiteY5" fmla="*/ 0 h 5200756"/>
                <a:gd name="connsiteX6" fmla="*/ 7073511 w 7073511"/>
                <a:gd name="connsiteY6" fmla="*/ 5200756 h 5200756"/>
                <a:gd name="connsiteX7" fmla="*/ 0 w 7073511"/>
                <a:gd name="connsiteY7" fmla="*/ 5200756 h 520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3511" h="5200756">
                  <a:moveTo>
                    <a:pt x="647315" y="546206"/>
                  </a:moveTo>
                  <a:lnTo>
                    <a:pt x="647315" y="3302104"/>
                  </a:lnTo>
                  <a:lnTo>
                    <a:pt x="5124059" y="3302104"/>
                  </a:lnTo>
                  <a:lnTo>
                    <a:pt x="5124059" y="546206"/>
                  </a:lnTo>
                  <a:close/>
                  <a:moveTo>
                    <a:pt x="0" y="0"/>
                  </a:moveTo>
                  <a:lnTo>
                    <a:pt x="7073511" y="0"/>
                  </a:lnTo>
                  <a:lnTo>
                    <a:pt x="7073511" y="5200756"/>
                  </a:lnTo>
                  <a:lnTo>
                    <a:pt x="0" y="5200756"/>
                  </a:lnTo>
                  <a:close/>
                </a:path>
              </a:pathLst>
            </a:cu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grpSp>
      <p:cxnSp>
        <p:nvCxnSpPr>
          <p:cNvPr id="30" name="直接连接符 278">
            <a:extLst>
              <a:ext uri="{FF2B5EF4-FFF2-40B4-BE49-F238E27FC236}">
                <a16:creationId xmlns:a16="http://schemas.microsoft.com/office/drawing/2014/main" id="{6CE83BD8-10BA-634B-7417-D52067C8AABF}"/>
              </a:ext>
            </a:extLst>
          </p:cNvPr>
          <p:cNvCxnSpPr>
            <a:cxnSpLocks/>
          </p:cNvCxnSpPr>
          <p:nvPr/>
        </p:nvCxnSpPr>
        <p:spPr>
          <a:xfrm flipV="1">
            <a:off x="5587445" y="1291611"/>
            <a:ext cx="0" cy="32203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285">
            <a:extLst>
              <a:ext uri="{FF2B5EF4-FFF2-40B4-BE49-F238E27FC236}">
                <a16:creationId xmlns:a16="http://schemas.microsoft.com/office/drawing/2014/main" id="{0B35B1C5-2153-BA6A-AF6C-B6ACE8F83BCC}"/>
              </a:ext>
            </a:extLst>
          </p:cNvPr>
          <p:cNvCxnSpPr>
            <a:cxnSpLocks/>
          </p:cNvCxnSpPr>
          <p:nvPr/>
        </p:nvCxnSpPr>
        <p:spPr>
          <a:xfrm flipH="1" flipV="1">
            <a:off x="5587444" y="1291611"/>
            <a:ext cx="573496" cy="3208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289">
            <a:extLst>
              <a:ext uri="{FF2B5EF4-FFF2-40B4-BE49-F238E27FC236}">
                <a16:creationId xmlns:a16="http://schemas.microsoft.com/office/drawing/2014/main" id="{6FE5D827-1041-596A-9DC9-66BC55468D5D}"/>
              </a:ext>
            </a:extLst>
          </p:cNvPr>
          <p:cNvCxnSpPr>
            <a:cxnSpLocks/>
          </p:cNvCxnSpPr>
          <p:nvPr/>
        </p:nvCxnSpPr>
        <p:spPr>
          <a:xfrm flipH="1" flipV="1">
            <a:off x="5587445" y="1291611"/>
            <a:ext cx="1145893" cy="3208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AutoShape 2" descr="2D-mesh and 2D-torus networks: 3-ary 2-mesh (a), 3-ary 2-cube (b),... |  Download Scientific Diagram">
            <a:extLst>
              <a:ext uri="{FF2B5EF4-FFF2-40B4-BE49-F238E27FC236}">
                <a16:creationId xmlns:a16="http://schemas.microsoft.com/office/drawing/2014/main" id="{E89801C6-3CF4-9AD1-9DD2-42BEF0B89F3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2" name="图片 51" descr="图示&#10;&#10;描述已自动生成">
            <a:extLst>
              <a:ext uri="{FF2B5EF4-FFF2-40B4-BE49-F238E27FC236}">
                <a16:creationId xmlns:a16="http://schemas.microsoft.com/office/drawing/2014/main" id="{5A2A2536-952D-2852-316C-82E77FBD2C15}"/>
              </a:ext>
            </a:extLst>
          </p:cNvPr>
          <p:cNvPicPr>
            <a:picLocks noChangeAspect="1"/>
          </p:cNvPicPr>
          <p:nvPr/>
        </p:nvPicPr>
        <p:blipFill rotWithShape="1">
          <a:blip r:embed="rId3"/>
          <a:srcRect b="15672"/>
          <a:stretch/>
        </p:blipFill>
        <p:spPr>
          <a:xfrm rot="5400000">
            <a:off x="4404803" y="2348120"/>
            <a:ext cx="4246120" cy="1204715"/>
          </a:xfrm>
          <a:prstGeom prst="rect">
            <a:avLst/>
          </a:prstGeom>
        </p:spPr>
      </p:pic>
      <p:sp>
        <p:nvSpPr>
          <p:cNvPr id="46" name="灯片编号占位符 45">
            <a:extLst>
              <a:ext uri="{FF2B5EF4-FFF2-40B4-BE49-F238E27FC236}">
                <a16:creationId xmlns:a16="http://schemas.microsoft.com/office/drawing/2014/main" id="{80B30A60-87D5-58EC-571A-0546AC87B2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5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2" end="2"/>
                                            </p:txEl>
                                          </p:spTgt>
                                        </p:tgtEl>
                                        <p:attrNameLst>
                                          <p:attrName>style.visibility</p:attrName>
                                        </p:attrNameLst>
                                      </p:cBhvr>
                                      <p:to>
                                        <p:strVal val="visible"/>
                                      </p:to>
                                    </p:set>
                                    <p:animEffect transition="in" filter="fade">
                                      <p:cBhvr>
                                        <p:cTn id="17" dur="500"/>
                                        <p:tgtEl>
                                          <p:spTgt spid="104">
                                            <p:txEl>
                                              <p:pRg st="2" end="2"/>
                                            </p:txEl>
                                          </p:spTgt>
                                        </p:tgtEl>
                                      </p:cBhvr>
                                    </p:animEffect>
                                  </p:childTnLst>
                                </p:cTn>
                              </p:par>
                              <p:par>
                                <p:cTn id="18" presetID="10" presetClass="exit" presetSubtype="0" fill="hold" nodeType="withEffect">
                                  <p:stCondLst>
                                    <p:cond delay="0"/>
                                  </p:stCondLst>
                                  <p:childTnLst>
                                    <p:animEffect transition="out" filter="fade">
                                      <p:cBhvr>
                                        <p:cTn id="19" dur="500"/>
                                        <p:tgtEl>
                                          <p:spTgt spid="52"/>
                                        </p:tgtEl>
                                      </p:cBhvr>
                                    </p:animEffect>
                                    <p:set>
                                      <p:cBhvr>
                                        <p:cTn id="20" dur="1" fill="hold">
                                          <p:stCondLst>
                                            <p:cond delay="499"/>
                                          </p:stCondLst>
                                        </p:cTn>
                                        <p:tgtEl>
                                          <p:spTgt spid="5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4">
                                            <p:txEl>
                                              <p:pRg st="4" end="4"/>
                                            </p:txEl>
                                          </p:spTgt>
                                        </p:tgtEl>
                                        <p:attrNameLst>
                                          <p:attrName>style.visibility</p:attrName>
                                        </p:attrNameLst>
                                      </p:cBhvr>
                                      <p:to>
                                        <p:strVal val="visible"/>
                                      </p:to>
                                    </p:set>
                                    <p:animEffect transition="in" filter="fade">
                                      <p:cBhvr>
                                        <p:cTn id="41" dur="500"/>
                                        <p:tgtEl>
                                          <p:spTgt spid="10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4">
                                            <p:txEl>
                                              <p:pRg st="6" end="6"/>
                                            </p:txEl>
                                          </p:spTgt>
                                        </p:tgtEl>
                                        <p:attrNameLst>
                                          <p:attrName>style.visibility</p:attrName>
                                        </p:attrNameLst>
                                      </p:cBhvr>
                                      <p:to>
                                        <p:strVal val="visible"/>
                                      </p:to>
                                    </p:set>
                                    <p:animEffect transition="in" filter="fade">
                                      <p:cBhvr>
                                        <p:cTn id="46" dur="500"/>
                                        <p:tgtEl>
                                          <p:spTgt spid="10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4">
                                            <p:txEl>
                                              <p:pRg st="8" end="8"/>
                                            </p:txEl>
                                          </p:spTgt>
                                        </p:tgtEl>
                                        <p:attrNameLst>
                                          <p:attrName>style.visibility</p:attrName>
                                        </p:attrNameLst>
                                      </p:cBhvr>
                                      <p:to>
                                        <p:strVal val="visible"/>
                                      </p:to>
                                    </p:set>
                                    <p:animEffect transition="in" filter="fade">
                                      <p:cBhvr>
                                        <p:cTn id="51" dur="500"/>
                                        <p:tgtEl>
                                          <p:spTgt spid="104">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5"/>
                                        </p:tgtEl>
                                        <p:attrNameLst>
                                          <p:attrName>style.visibility</p:attrName>
                                        </p:attrNameLst>
                                      </p:cBhvr>
                                      <p:to>
                                        <p:strVal val="visible"/>
                                      </p:to>
                                    </p:set>
                                    <p:animEffect transition="in" filter="fade">
                                      <p:cBhvr>
                                        <p:cTn id="61" dur="500"/>
                                        <p:tgtEl>
                                          <p:spTgt spid="2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6"/>
                                        </p:tgtEl>
                                        <p:attrNameLst>
                                          <p:attrName>style.visibility</p:attrName>
                                        </p:attrNameLst>
                                      </p:cBhvr>
                                      <p:to>
                                        <p:strVal val="visible"/>
                                      </p:to>
                                    </p:set>
                                    <p:animEffect transition="in" filter="fade">
                                      <p:cBhvr>
                                        <p:cTn id="71" dur="500"/>
                                        <p:tgtEl>
                                          <p:spTgt spid="20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07"/>
                                        </p:tgtEl>
                                        <p:attrNameLst>
                                          <p:attrName>style.visibility</p:attrName>
                                        </p:attrNameLst>
                                      </p:cBhvr>
                                      <p:to>
                                        <p:strVal val="visible"/>
                                      </p:to>
                                    </p:set>
                                    <p:animEffect transition="in" filter="fade">
                                      <p:cBhvr>
                                        <p:cTn id="76" dur="500"/>
                                        <p:tgtEl>
                                          <p:spTgt spid="20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05"/>
                                        </p:tgtEl>
                                        <p:attrNameLst>
                                          <p:attrName>style.visibility</p:attrName>
                                        </p:attrNameLst>
                                      </p:cBhvr>
                                      <p:to>
                                        <p:strVal val="visible"/>
                                      </p:to>
                                    </p:set>
                                    <p:animEffect transition="in" filter="fade">
                                      <p:cBhvr>
                                        <p:cTn id="86" dur="500"/>
                                        <p:tgtEl>
                                          <p:spTgt spid="20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97"/>
                                        </p:tgtEl>
                                        <p:attrNameLst>
                                          <p:attrName>style.visibility</p:attrName>
                                        </p:attrNameLst>
                                      </p:cBhvr>
                                      <p:to>
                                        <p:strVal val="visible"/>
                                      </p:to>
                                    </p:set>
                                    <p:animEffect transition="in" filter="fade">
                                      <p:cBhvr>
                                        <p:cTn id="91" dur="500"/>
                                        <p:tgtEl>
                                          <p:spTgt spid="19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84"/>
                                        </p:tgtEl>
                                        <p:attrNameLst>
                                          <p:attrName>style.visibility</p:attrName>
                                        </p:attrNameLst>
                                      </p:cBhvr>
                                      <p:to>
                                        <p:strVal val="visible"/>
                                      </p:to>
                                    </p:set>
                                    <p:animEffect transition="in" filter="fade">
                                      <p:cBhvr>
                                        <p:cTn id="96"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0" y="122225"/>
            <a:ext cx="9144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Waferscale Network Switches Promise Large Radix Benefits</a:t>
            </a:r>
          </a:p>
        </p:txBody>
      </p:sp>
      <p:sp>
        <p:nvSpPr>
          <p:cNvPr id="113" name="Google Shape;113;p19"/>
          <p:cNvSpPr txBox="1">
            <a:spLocks noGrp="1"/>
          </p:cNvSpPr>
          <p:nvPr>
            <p:ph type="body" idx="1"/>
          </p:nvPr>
        </p:nvSpPr>
        <p:spPr>
          <a:xfrm>
            <a:off x="2668039" y="4149975"/>
            <a:ext cx="8520600" cy="3470144"/>
          </a:xfrm>
          <a:prstGeom prst="rect">
            <a:avLst/>
          </a:prstGeom>
        </p:spPr>
        <p:txBody>
          <a:bodyPr spcFirstLastPara="1" wrap="square" lIns="91425" tIns="91425" rIns="91425" bIns="91425" anchor="t" anchorCtr="0">
            <a:normAutofit/>
          </a:bodyPr>
          <a:lstStyle/>
          <a:p>
            <a:pPr marL="0" indent="0">
              <a:spcBef>
                <a:spcPts val="1200"/>
              </a:spcBef>
              <a:spcAft>
                <a:spcPts val="1200"/>
              </a:spcAft>
              <a:buNone/>
            </a:pPr>
            <a:r>
              <a:rPr lang="en">
                <a:solidFill>
                  <a:srgbClr val="C00000"/>
                </a:solidFill>
              </a:rPr>
              <a:t>32x</a:t>
            </a:r>
            <a:r>
              <a:rPr lang="en"/>
              <a:t> higher radix than </a:t>
            </a:r>
            <a:r>
              <a:rPr lang="en-US" altLang="zh-CN" b="1">
                <a:solidFill>
                  <a:srgbClr val="000000"/>
                </a:solidFill>
                <a:latin typeface="Arial" panose="020B0604020202020204" pitchFamily="34" charset="0"/>
              </a:rPr>
              <a:t>state-of-art</a:t>
            </a:r>
            <a:r>
              <a:rPr lang="en-US" altLang="zh-CN">
                <a:solidFill>
                  <a:srgbClr val="000000"/>
                </a:solidFill>
                <a:latin typeface="Arial" panose="020B0604020202020204" pitchFamily="34" charset="0"/>
              </a:rPr>
              <a:t>!</a:t>
            </a:r>
          </a:p>
        </p:txBody>
      </p:sp>
      <p:cxnSp>
        <p:nvCxnSpPr>
          <p:cNvPr id="114" name="Google Shape;114;p19"/>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pic>
        <p:nvPicPr>
          <p:cNvPr id="115" name="Google Shape;115;p19"/>
          <p:cNvPicPr preferRelativeResize="0"/>
          <p:nvPr/>
        </p:nvPicPr>
        <p:blipFill>
          <a:blip r:embed="rId3">
            <a:alphaModFix/>
          </a:blip>
          <a:stretch>
            <a:fillRect/>
          </a:stretch>
        </p:blipFill>
        <p:spPr>
          <a:xfrm>
            <a:off x="2668039" y="1310555"/>
            <a:ext cx="3454107" cy="2522390"/>
          </a:xfrm>
          <a:prstGeom prst="rect">
            <a:avLst/>
          </a:prstGeom>
          <a:noFill/>
          <a:ln>
            <a:noFill/>
          </a:ln>
        </p:spPr>
      </p:pic>
      <p:sp>
        <p:nvSpPr>
          <p:cNvPr id="2" name="灯片编号占位符 1">
            <a:extLst>
              <a:ext uri="{FF2B5EF4-FFF2-40B4-BE49-F238E27FC236}">
                <a16:creationId xmlns:a16="http://schemas.microsoft.com/office/drawing/2014/main" id="{02D718B9-5BE7-8E07-7EF7-3FAB9E5642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xEl>
                                              <p:pRg st="0" end="0"/>
                                            </p:txEl>
                                          </p:spTgt>
                                        </p:tgtEl>
                                        <p:attrNameLst>
                                          <p:attrName>style.visibility</p:attrName>
                                        </p:attrNameLst>
                                      </p:cBhvr>
                                      <p:to>
                                        <p:strVal val="visible"/>
                                      </p:to>
                                    </p:set>
                                    <p:animEffect transition="in" filter="fade">
                                      <p:cBhvr>
                                        <p:cTn id="12" dur="500"/>
                                        <p:tgtEl>
                                          <p:spTgt spid="1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2" name="矩形: 圆角 21">
            <a:extLst>
              <a:ext uri="{FF2B5EF4-FFF2-40B4-BE49-F238E27FC236}">
                <a16:creationId xmlns:a16="http://schemas.microsoft.com/office/drawing/2014/main" id="{86820E46-A35F-1C6B-887E-CF7A46611CBA}"/>
              </a:ext>
            </a:extLst>
          </p:cNvPr>
          <p:cNvSpPr/>
          <p:nvPr/>
        </p:nvSpPr>
        <p:spPr>
          <a:xfrm>
            <a:off x="357131" y="1351928"/>
            <a:ext cx="1847047" cy="21094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Google Shape;120;p20"/>
          <p:cNvSpPr txBox="1">
            <a:spLocks noGrp="1"/>
          </p:cNvSpPr>
          <p:nvPr>
            <p:ph type="title"/>
          </p:nvPr>
        </p:nvSpPr>
        <p:spPr>
          <a:xfrm>
            <a:off x="311700" y="1222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Bandwidth constraints limit the achievable radix</a:t>
            </a:r>
            <a:endParaRPr/>
          </a:p>
        </p:txBody>
      </p:sp>
      <p:sp>
        <p:nvSpPr>
          <p:cNvPr id="121" name="Google Shape;121;p20"/>
          <p:cNvSpPr txBox="1">
            <a:spLocks noGrp="1"/>
          </p:cNvSpPr>
          <p:nvPr>
            <p:ph type="body" idx="1"/>
          </p:nvPr>
        </p:nvSpPr>
        <p:spPr>
          <a:xfrm>
            <a:off x="305400" y="773223"/>
            <a:ext cx="6601586" cy="1175319"/>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bg2"/>
                </a:solidFill>
              </a:rPr>
              <a:t>To support </a:t>
            </a:r>
            <a:r>
              <a:rPr lang="en">
                <a:solidFill>
                  <a:schemeClr val="accent1">
                    <a:lumMod val="75000"/>
                  </a:schemeClr>
                </a:solidFill>
              </a:rPr>
              <a:t>8192</a:t>
            </a:r>
            <a:r>
              <a:rPr lang="en">
                <a:solidFill>
                  <a:schemeClr val="bg2"/>
                </a:solidFill>
              </a:rPr>
              <a:t> ports @ </a:t>
            </a:r>
            <a:r>
              <a:rPr lang="en">
                <a:solidFill>
                  <a:srgbClr val="C00000"/>
                </a:solidFill>
              </a:rPr>
              <a:t>200</a:t>
            </a:r>
            <a:r>
              <a:rPr lang="en">
                <a:solidFill>
                  <a:schemeClr val="bg2"/>
                </a:solidFill>
              </a:rPr>
              <a:t> Gbps with a </a:t>
            </a:r>
            <a:r>
              <a:rPr lang="en">
                <a:solidFill>
                  <a:srgbClr val="FFC000"/>
                </a:solidFill>
              </a:rPr>
              <a:t>300</a:t>
            </a:r>
            <a:r>
              <a:rPr lang="en">
                <a:solidFill>
                  <a:schemeClr val="bg2"/>
                </a:solidFill>
              </a:rPr>
              <a:t>mm substrate: </a:t>
            </a:r>
          </a:p>
        </p:txBody>
      </p:sp>
      <p:cxnSp>
        <p:nvCxnSpPr>
          <p:cNvPr id="122" name="Google Shape;122;p20"/>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grpSp>
        <p:nvGrpSpPr>
          <p:cNvPr id="4" name="组合 3">
            <a:extLst>
              <a:ext uri="{FF2B5EF4-FFF2-40B4-BE49-F238E27FC236}">
                <a16:creationId xmlns:a16="http://schemas.microsoft.com/office/drawing/2014/main" id="{537BFBDE-3345-7ADF-3A32-7A7B2783420E}"/>
              </a:ext>
            </a:extLst>
          </p:cNvPr>
          <p:cNvGrpSpPr/>
          <p:nvPr/>
        </p:nvGrpSpPr>
        <p:grpSpPr>
          <a:xfrm>
            <a:off x="7949858" y="2031297"/>
            <a:ext cx="1012726" cy="1416255"/>
            <a:chOff x="12110183" y="7947841"/>
            <a:chExt cx="1544746" cy="2160263"/>
          </a:xfrm>
        </p:grpSpPr>
        <p:sp>
          <p:nvSpPr>
            <p:cNvPr id="5" name="矩形 4">
              <a:extLst>
                <a:ext uri="{FF2B5EF4-FFF2-40B4-BE49-F238E27FC236}">
                  <a16:creationId xmlns:a16="http://schemas.microsoft.com/office/drawing/2014/main" id="{1AE940EA-E870-AC4E-DA8D-54C8B716E0E0}"/>
                </a:ext>
              </a:extLst>
            </p:cNvPr>
            <p:cNvSpPr/>
            <p:nvPr/>
          </p:nvSpPr>
          <p:spPr>
            <a:xfrm>
              <a:off x="12110183" y="8068259"/>
              <a:ext cx="360947" cy="1726532"/>
            </a:xfrm>
            <a:prstGeom prst="rect">
              <a:avLst/>
            </a:prstGeom>
            <a:gradFill flip="none" rotWithShape="1">
              <a:gsLst>
                <a:gs pos="0">
                  <a:srgbClr val="FF0000"/>
                </a:gs>
                <a:gs pos="33000">
                  <a:srgbClr val="FFFD00"/>
                </a:gs>
                <a:gs pos="66000">
                  <a:srgbClr val="00FF00"/>
                </a:gs>
                <a:gs pos="100000">
                  <a:srgbClr val="00FFFF"/>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a:extLst>
                <a:ext uri="{FF2B5EF4-FFF2-40B4-BE49-F238E27FC236}">
                  <a16:creationId xmlns:a16="http://schemas.microsoft.com/office/drawing/2014/main" id="{A399190C-793C-7964-BE6D-D9AC794FE790}"/>
                </a:ext>
              </a:extLst>
            </p:cNvPr>
            <p:cNvCxnSpPr>
              <a:cxnSpLocks/>
            </p:cNvCxnSpPr>
            <p:nvPr/>
          </p:nvCxnSpPr>
          <p:spPr>
            <a:xfrm>
              <a:off x="12471129" y="8070045"/>
              <a:ext cx="81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BE4D8DF2-6B46-280A-9181-8A0E7A793941}"/>
                </a:ext>
              </a:extLst>
            </p:cNvPr>
            <p:cNvCxnSpPr>
              <a:cxnSpLocks/>
            </p:cNvCxnSpPr>
            <p:nvPr/>
          </p:nvCxnSpPr>
          <p:spPr>
            <a:xfrm>
              <a:off x="12471129" y="9794791"/>
              <a:ext cx="81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A4C39F32-9528-BAA2-EAC8-4FE2B57AB00E}"/>
                </a:ext>
              </a:extLst>
            </p:cNvPr>
            <p:cNvCxnSpPr>
              <a:cxnSpLocks/>
            </p:cNvCxnSpPr>
            <p:nvPr/>
          </p:nvCxnSpPr>
          <p:spPr>
            <a:xfrm>
              <a:off x="12471129" y="8933319"/>
              <a:ext cx="81000" cy="0"/>
            </a:xfrm>
            <a:prstGeom prst="line">
              <a:avLst/>
            </a:prstGeom>
            <a:ln w="12700"/>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18532ECD-8F47-77C3-1FBF-4B6DC0EFED75}"/>
                </a:ext>
              </a:extLst>
            </p:cNvPr>
            <p:cNvSpPr txBox="1"/>
            <p:nvPr/>
          </p:nvSpPr>
          <p:spPr>
            <a:xfrm>
              <a:off x="12521775" y="7947841"/>
              <a:ext cx="532519" cy="276999"/>
            </a:xfrm>
            <a:prstGeom prst="rect">
              <a:avLst/>
            </a:prstGeom>
            <a:noFill/>
          </p:spPr>
          <p:txBody>
            <a:bodyPr wrap="none" rtlCol="0">
              <a:spAutoFit/>
            </a:bodyPr>
            <a:lstStyle/>
            <a:p>
              <a:r>
                <a:rPr lang="en-US" altLang="zh-CN" sz="1200" b="1"/>
                <a:t>100%</a:t>
              </a:r>
              <a:endParaRPr lang="zh-CN" altLang="en-US" sz="1200" b="1"/>
            </a:p>
          </p:txBody>
        </p:sp>
        <p:sp>
          <p:nvSpPr>
            <p:cNvPr id="10" name="文本框 9">
              <a:extLst>
                <a:ext uri="{FF2B5EF4-FFF2-40B4-BE49-F238E27FC236}">
                  <a16:creationId xmlns:a16="http://schemas.microsoft.com/office/drawing/2014/main" id="{A3E36F87-3AAE-1743-2FAC-5B773248AB9B}"/>
                </a:ext>
              </a:extLst>
            </p:cNvPr>
            <p:cNvSpPr txBox="1"/>
            <p:nvPr/>
          </p:nvSpPr>
          <p:spPr>
            <a:xfrm>
              <a:off x="12578831" y="9667833"/>
              <a:ext cx="375425" cy="276999"/>
            </a:xfrm>
            <a:prstGeom prst="rect">
              <a:avLst/>
            </a:prstGeom>
            <a:noFill/>
          </p:spPr>
          <p:txBody>
            <a:bodyPr wrap="none" rtlCol="0">
              <a:spAutoFit/>
            </a:bodyPr>
            <a:lstStyle/>
            <a:p>
              <a:r>
                <a:rPr lang="en-US" altLang="zh-CN" sz="1200" b="1"/>
                <a:t>0%</a:t>
              </a:r>
              <a:endParaRPr lang="zh-CN" altLang="en-US" sz="1200" b="1"/>
            </a:p>
          </p:txBody>
        </p:sp>
        <p:sp>
          <p:nvSpPr>
            <p:cNvPr id="11" name="文本框 10">
              <a:extLst>
                <a:ext uri="{FF2B5EF4-FFF2-40B4-BE49-F238E27FC236}">
                  <a16:creationId xmlns:a16="http://schemas.microsoft.com/office/drawing/2014/main" id="{B1CA6F74-E31D-C6A9-7608-8428D3B7E928}"/>
                </a:ext>
              </a:extLst>
            </p:cNvPr>
            <p:cNvSpPr txBox="1"/>
            <p:nvPr/>
          </p:nvSpPr>
          <p:spPr>
            <a:xfrm>
              <a:off x="12564454" y="8804568"/>
              <a:ext cx="453970" cy="276999"/>
            </a:xfrm>
            <a:prstGeom prst="rect">
              <a:avLst/>
            </a:prstGeom>
            <a:noFill/>
          </p:spPr>
          <p:txBody>
            <a:bodyPr wrap="none" rtlCol="0">
              <a:spAutoFit/>
            </a:bodyPr>
            <a:lstStyle/>
            <a:p>
              <a:r>
                <a:rPr lang="en-US" altLang="zh-CN" sz="1200" b="1"/>
                <a:t>50%</a:t>
              </a:r>
              <a:endParaRPr lang="zh-CN" altLang="en-US" sz="1200" b="1"/>
            </a:p>
          </p:txBody>
        </p:sp>
        <p:cxnSp>
          <p:nvCxnSpPr>
            <p:cNvPr id="12" name="直接连接符 11">
              <a:extLst>
                <a:ext uri="{FF2B5EF4-FFF2-40B4-BE49-F238E27FC236}">
                  <a16:creationId xmlns:a16="http://schemas.microsoft.com/office/drawing/2014/main" id="{6B326135-E788-B07D-A53F-B8C970E28D23}"/>
                </a:ext>
              </a:extLst>
            </p:cNvPr>
            <p:cNvCxnSpPr>
              <a:cxnSpLocks/>
            </p:cNvCxnSpPr>
            <p:nvPr/>
          </p:nvCxnSpPr>
          <p:spPr>
            <a:xfrm>
              <a:off x="12471129" y="8501319"/>
              <a:ext cx="81000" cy="0"/>
            </a:xfrm>
            <a:prstGeom prst="line">
              <a:avLst/>
            </a:prstGeom>
            <a:ln w="12700"/>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716BEC9B-0A7D-4777-65C7-E731F623D807}"/>
                </a:ext>
              </a:extLst>
            </p:cNvPr>
            <p:cNvSpPr txBox="1"/>
            <p:nvPr/>
          </p:nvSpPr>
          <p:spPr>
            <a:xfrm>
              <a:off x="12555610" y="8385373"/>
              <a:ext cx="453970" cy="276999"/>
            </a:xfrm>
            <a:prstGeom prst="rect">
              <a:avLst/>
            </a:prstGeom>
            <a:noFill/>
          </p:spPr>
          <p:txBody>
            <a:bodyPr wrap="none" rtlCol="0">
              <a:spAutoFit/>
            </a:bodyPr>
            <a:lstStyle/>
            <a:p>
              <a:r>
                <a:rPr lang="en-US" altLang="zh-CN" sz="1200" b="1"/>
                <a:t>75%</a:t>
              </a:r>
              <a:endParaRPr lang="zh-CN" altLang="en-US" sz="1200" b="1"/>
            </a:p>
          </p:txBody>
        </p:sp>
        <p:cxnSp>
          <p:nvCxnSpPr>
            <p:cNvPr id="14" name="直接连接符 13">
              <a:extLst>
                <a:ext uri="{FF2B5EF4-FFF2-40B4-BE49-F238E27FC236}">
                  <a16:creationId xmlns:a16="http://schemas.microsoft.com/office/drawing/2014/main" id="{5C5F0357-FBFE-FAB8-7D78-D50F94922134}"/>
                </a:ext>
              </a:extLst>
            </p:cNvPr>
            <p:cNvCxnSpPr>
              <a:cxnSpLocks/>
            </p:cNvCxnSpPr>
            <p:nvPr/>
          </p:nvCxnSpPr>
          <p:spPr>
            <a:xfrm>
              <a:off x="12471129" y="9365319"/>
              <a:ext cx="81000"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5C5CEC6A-51AA-AC3C-733C-BA50A797B54D}"/>
                </a:ext>
              </a:extLst>
            </p:cNvPr>
            <p:cNvSpPr txBox="1"/>
            <p:nvPr/>
          </p:nvSpPr>
          <p:spPr>
            <a:xfrm>
              <a:off x="12552129" y="9243894"/>
              <a:ext cx="453970" cy="276999"/>
            </a:xfrm>
            <a:prstGeom prst="rect">
              <a:avLst/>
            </a:prstGeom>
            <a:noFill/>
          </p:spPr>
          <p:txBody>
            <a:bodyPr wrap="none" rtlCol="0">
              <a:spAutoFit/>
            </a:bodyPr>
            <a:lstStyle/>
            <a:p>
              <a:r>
                <a:rPr lang="en-US" altLang="zh-CN" sz="1200" b="1"/>
                <a:t>25%</a:t>
              </a:r>
              <a:endParaRPr lang="zh-CN" altLang="en-US" sz="1200" b="1"/>
            </a:p>
          </p:txBody>
        </p:sp>
        <p:sp>
          <p:nvSpPr>
            <p:cNvPr id="16" name="文本框 15">
              <a:extLst>
                <a:ext uri="{FF2B5EF4-FFF2-40B4-BE49-F238E27FC236}">
                  <a16:creationId xmlns:a16="http://schemas.microsoft.com/office/drawing/2014/main" id="{9BD5B1FB-A404-D534-77F4-D645DB5AC9D2}"/>
                </a:ext>
              </a:extLst>
            </p:cNvPr>
            <p:cNvSpPr txBox="1"/>
            <p:nvPr/>
          </p:nvSpPr>
          <p:spPr>
            <a:xfrm>
              <a:off x="13161994" y="8083912"/>
              <a:ext cx="492935" cy="2024192"/>
            </a:xfrm>
            <a:prstGeom prst="rect">
              <a:avLst/>
            </a:prstGeom>
            <a:noFill/>
          </p:spPr>
          <p:txBody>
            <a:bodyPr vert="eaVert" wrap="square" rtlCol="0">
              <a:spAutoFit/>
            </a:bodyPr>
            <a:lstStyle/>
            <a:p>
              <a:r>
                <a:rPr lang="en-US" altLang="zh-CN" sz="900" b="1"/>
                <a:t>Bandwidth Utilization</a:t>
              </a:r>
              <a:endParaRPr lang="zh-CN" altLang="en-US" sz="900" b="1"/>
            </a:p>
          </p:txBody>
        </p:sp>
      </p:grpSp>
      <p:grpSp>
        <p:nvGrpSpPr>
          <p:cNvPr id="24" name="组合 23">
            <a:extLst>
              <a:ext uri="{FF2B5EF4-FFF2-40B4-BE49-F238E27FC236}">
                <a16:creationId xmlns:a16="http://schemas.microsoft.com/office/drawing/2014/main" id="{9CDCDBBA-BE63-489F-7255-E266EFB75A80}"/>
              </a:ext>
            </a:extLst>
          </p:cNvPr>
          <p:cNvGrpSpPr/>
          <p:nvPr/>
        </p:nvGrpSpPr>
        <p:grpSpPr>
          <a:xfrm>
            <a:off x="6424880" y="1023104"/>
            <a:ext cx="1366793" cy="1765614"/>
            <a:chOff x="6657077" y="1078497"/>
            <a:chExt cx="1366793" cy="1765614"/>
          </a:xfrm>
        </p:grpSpPr>
        <p:sp>
          <p:nvSpPr>
            <p:cNvPr id="2" name="文本框 1">
              <a:extLst>
                <a:ext uri="{FF2B5EF4-FFF2-40B4-BE49-F238E27FC236}">
                  <a16:creationId xmlns:a16="http://schemas.microsoft.com/office/drawing/2014/main" id="{0D3FDF95-72BD-49F1-66F5-86D7AAFD9AD6}"/>
                </a:ext>
              </a:extLst>
            </p:cNvPr>
            <p:cNvSpPr txBox="1"/>
            <p:nvPr/>
          </p:nvSpPr>
          <p:spPr>
            <a:xfrm>
              <a:off x="6945413" y="1078497"/>
              <a:ext cx="789939" cy="2616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sz="1050" b="1"/>
                <a:t>SERDES</a:t>
              </a:r>
              <a:endParaRPr lang="zh-CN" altLang="en-US" sz="1050" b="1"/>
            </a:p>
          </p:txBody>
        </p:sp>
        <p:pic>
          <p:nvPicPr>
            <p:cNvPr id="18" name="图片 17">
              <a:extLst>
                <a:ext uri="{FF2B5EF4-FFF2-40B4-BE49-F238E27FC236}">
                  <a16:creationId xmlns:a16="http://schemas.microsoft.com/office/drawing/2014/main" id="{67887828-43BF-B387-496D-147CC2566C95}"/>
                </a:ext>
              </a:extLst>
            </p:cNvPr>
            <p:cNvPicPr>
              <a:picLocks noChangeAspect="1"/>
            </p:cNvPicPr>
            <p:nvPr/>
          </p:nvPicPr>
          <p:blipFill>
            <a:blip r:embed="rId3"/>
            <a:stretch>
              <a:fillRect/>
            </a:stretch>
          </p:blipFill>
          <p:spPr>
            <a:xfrm>
              <a:off x="6657077" y="1407320"/>
              <a:ext cx="1366793" cy="1123357"/>
            </a:xfrm>
            <a:prstGeom prst="rect">
              <a:avLst/>
            </a:prstGeom>
          </p:spPr>
          <p:style>
            <a:lnRef idx="3">
              <a:schemeClr val="lt1"/>
            </a:lnRef>
            <a:fillRef idx="1">
              <a:schemeClr val="accent2"/>
            </a:fillRef>
            <a:effectRef idx="1">
              <a:schemeClr val="accent2"/>
            </a:effectRef>
            <a:fontRef idx="minor">
              <a:schemeClr val="lt1"/>
            </a:fontRef>
          </p:style>
        </p:pic>
        <p:sp>
          <p:nvSpPr>
            <p:cNvPr id="17" name="文本框 16">
              <a:extLst>
                <a:ext uri="{FF2B5EF4-FFF2-40B4-BE49-F238E27FC236}">
                  <a16:creationId xmlns:a16="http://schemas.microsoft.com/office/drawing/2014/main" id="{3055911F-FFD9-BB4D-6B20-553052808AB7}"/>
                </a:ext>
              </a:extLst>
            </p:cNvPr>
            <p:cNvSpPr txBox="1"/>
            <p:nvPr/>
          </p:nvSpPr>
          <p:spPr>
            <a:xfrm>
              <a:off x="6854377" y="2597890"/>
              <a:ext cx="972010" cy="24622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1000" b="1"/>
                <a:t>Radix 512</a:t>
              </a:r>
              <a:endParaRPr lang="zh-CN" altLang="en-US" sz="1000" b="1"/>
            </a:p>
          </p:txBody>
        </p:sp>
      </p:grpSp>
      <p:grpSp>
        <p:nvGrpSpPr>
          <p:cNvPr id="25" name="组合 24">
            <a:extLst>
              <a:ext uri="{FF2B5EF4-FFF2-40B4-BE49-F238E27FC236}">
                <a16:creationId xmlns:a16="http://schemas.microsoft.com/office/drawing/2014/main" id="{6CF58EA9-091B-6142-A65F-17869FC3317F}"/>
              </a:ext>
            </a:extLst>
          </p:cNvPr>
          <p:cNvGrpSpPr/>
          <p:nvPr/>
        </p:nvGrpSpPr>
        <p:grpSpPr>
          <a:xfrm>
            <a:off x="6477034" y="3083033"/>
            <a:ext cx="1261978" cy="1883518"/>
            <a:chOff x="6709231" y="3138426"/>
            <a:chExt cx="1261978" cy="1883518"/>
          </a:xfrm>
        </p:grpSpPr>
        <p:grpSp>
          <p:nvGrpSpPr>
            <p:cNvPr id="21" name="组合 20">
              <a:extLst>
                <a:ext uri="{FF2B5EF4-FFF2-40B4-BE49-F238E27FC236}">
                  <a16:creationId xmlns:a16="http://schemas.microsoft.com/office/drawing/2014/main" id="{1276DCE9-4085-4F32-A83C-9ACBFC1023DF}"/>
                </a:ext>
              </a:extLst>
            </p:cNvPr>
            <p:cNvGrpSpPr/>
            <p:nvPr/>
          </p:nvGrpSpPr>
          <p:grpSpPr>
            <a:xfrm>
              <a:off x="6709231" y="3138426"/>
              <a:ext cx="1261978" cy="1565873"/>
              <a:chOff x="6607204" y="1898749"/>
              <a:chExt cx="1936680" cy="2403049"/>
            </a:xfrm>
          </p:grpSpPr>
          <p:sp>
            <p:nvSpPr>
              <p:cNvPr id="3" name="文本框 2">
                <a:extLst>
                  <a:ext uri="{FF2B5EF4-FFF2-40B4-BE49-F238E27FC236}">
                    <a16:creationId xmlns:a16="http://schemas.microsoft.com/office/drawing/2014/main" id="{3AB03ED1-F82F-B41C-9E2E-FB8AE9B3BFA0}"/>
                  </a:ext>
                </a:extLst>
              </p:cNvPr>
              <p:cNvSpPr txBox="1"/>
              <p:nvPr/>
            </p:nvSpPr>
            <p:spPr>
              <a:xfrm>
                <a:off x="6880027" y="1898749"/>
                <a:ext cx="1468499" cy="3778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1000" b="1"/>
                  <a:t>Optical I/O</a:t>
                </a:r>
                <a:endParaRPr lang="zh-CN" altLang="en-US" sz="1000" b="1"/>
              </a:p>
            </p:txBody>
          </p:sp>
          <p:pic>
            <p:nvPicPr>
              <p:cNvPr id="19" name="图片 18">
                <a:extLst>
                  <a:ext uri="{FF2B5EF4-FFF2-40B4-BE49-F238E27FC236}">
                    <a16:creationId xmlns:a16="http://schemas.microsoft.com/office/drawing/2014/main" id="{44F6F8D0-3CC2-42BB-2925-2143CA33E9E9}"/>
                  </a:ext>
                </a:extLst>
              </p:cNvPr>
              <p:cNvPicPr>
                <a:picLocks noChangeAspect="1"/>
              </p:cNvPicPr>
              <p:nvPr/>
            </p:nvPicPr>
            <p:blipFill>
              <a:blip r:embed="rId4"/>
              <a:stretch>
                <a:fillRect/>
              </a:stretch>
            </p:blipFill>
            <p:spPr>
              <a:xfrm>
                <a:off x="6607204" y="2365118"/>
                <a:ext cx="1936680" cy="1936680"/>
              </a:xfrm>
              <a:prstGeom prst="rect">
                <a:avLst/>
              </a:prstGeom>
            </p:spPr>
            <p:style>
              <a:lnRef idx="3">
                <a:schemeClr val="lt1"/>
              </a:lnRef>
              <a:fillRef idx="1">
                <a:schemeClr val="accent2"/>
              </a:fillRef>
              <a:effectRef idx="1">
                <a:schemeClr val="accent2"/>
              </a:effectRef>
              <a:fontRef idx="minor">
                <a:schemeClr val="lt1"/>
              </a:fontRef>
            </p:style>
          </p:pic>
        </p:grpSp>
        <p:sp>
          <p:nvSpPr>
            <p:cNvPr id="20" name="文本框 19">
              <a:extLst>
                <a:ext uri="{FF2B5EF4-FFF2-40B4-BE49-F238E27FC236}">
                  <a16:creationId xmlns:a16="http://schemas.microsoft.com/office/drawing/2014/main" id="{069AE356-B866-82E7-1617-F12085C766A1}"/>
                </a:ext>
              </a:extLst>
            </p:cNvPr>
            <p:cNvSpPr txBox="1"/>
            <p:nvPr/>
          </p:nvSpPr>
          <p:spPr>
            <a:xfrm>
              <a:off x="6937223" y="4775723"/>
              <a:ext cx="856472" cy="24622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altLang="zh-CN" sz="1000" b="1"/>
                <a:t>Radix 2048</a:t>
              </a:r>
              <a:endParaRPr lang="zh-CN" altLang="en-US" sz="1000" b="1"/>
            </a:p>
          </p:txBody>
        </p:sp>
      </p:grpSp>
      <p:sp>
        <p:nvSpPr>
          <p:cNvPr id="23" name="文本框 22">
            <a:extLst>
              <a:ext uri="{FF2B5EF4-FFF2-40B4-BE49-F238E27FC236}">
                <a16:creationId xmlns:a16="http://schemas.microsoft.com/office/drawing/2014/main" id="{001B0577-8948-6CC3-36EB-2055E2059918}"/>
              </a:ext>
            </a:extLst>
          </p:cNvPr>
          <p:cNvSpPr txBox="1"/>
          <p:nvPr/>
        </p:nvSpPr>
        <p:spPr>
          <a:xfrm>
            <a:off x="305400" y="3643112"/>
            <a:ext cx="3887441" cy="1077218"/>
          </a:xfrm>
          <a:prstGeom prst="rect">
            <a:avLst/>
          </a:prstGeom>
          <a:noFill/>
        </p:spPr>
        <p:txBody>
          <a:bodyPr wrap="square">
            <a:spAutoFit/>
          </a:bodyPr>
          <a:lstStyle/>
          <a:p>
            <a:pPr marL="0" lvl="0" indent="0" algn="l" rtl="0">
              <a:spcBef>
                <a:spcPts val="0"/>
              </a:spcBef>
              <a:spcAft>
                <a:spcPts val="1200"/>
              </a:spcAft>
              <a:buNone/>
            </a:pPr>
            <a:r>
              <a:rPr lang="en-US" altLang="zh-CN" sz="1800">
                <a:solidFill>
                  <a:schemeClr val="bg2"/>
                </a:solidFill>
              </a:rPr>
              <a:t>This discrepancy </a:t>
            </a:r>
            <a:r>
              <a:rPr lang="en-US" altLang="zh-CN" sz="1800">
                <a:solidFill>
                  <a:srgbClr val="00B0F0"/>
                </a:solidFill>
              </a:rPr>
              <a:t>reduces</a:t>
            </a:r>
            <a:r>
              <a:rPr lang="en-US" altLang="zh-CN" sz="1800">
                <a:solidFill>
                  <a:schemeClr val="bg2"/>
                </a:solidFill>
              </a:rPr>
              <a:t> the achievable radix</a:t>
            </a:r>
          </a:p>
          <a:p>
            <a:pPr marL="0" lvl="0" indent="0" algn="l" rtl="0">
              <a:spcBef>
                <a:spcPts val="0"/>
              </a:spcBef>
              <a:spcAft>
                <a:spcPts val="1200"/>
              </a:spcAft>
              <a:buNone/>
            </a:pPr>
            <a:r>
              <a:rPr lang="en-US" altLang="zh-CN" sz="1800">
                <a:solidFill>
                  <a:srgbClr val="00B050"/>
                </a:solidFill>
              </a:rPr>
              <a:t>8x</a:t>
            </a:r>
            <a:r>
              <a:rPr lang="en-US" altLang="zh-CN" sz="1800"/>
              <a:t> instead of </a:t>
            </a:r>
            <a:r>
              <a:rPr lang="en-US" altLang="zh-CN" sz="1800">
                <a:solidFill>
                  <a:srgbClr val="C00000"/>
                </a:solidFill>
              </a:rPr>
              <a:t>32x</a:t>
            </a:r>
            <a:r>
              <a:rPr lang="en-US" altLang="zh-CN" sz="1800"/>
              <a:t> of radix benefits!</a:t>
            </a:r>
          </a:p>
        </p:txBody>
      </p:sp>
      <p:sp>
        <p:nvSpPr>
          <p:cNvPr id="26" name="矩形: 圆角 25">
            <a:extLst>
              <a:ext uri="{FF2B5EF4-FFF2-40B4-BE49-F238E27FC236}">
                <a16:creationId xmlns:a16="http://schemas.microsoft.com/office/drawing/2014/main" id="{F11ED2C3-2304-1D73-024A-E88C329ACD59}"/>
              </a:ext>
            </a:extLst>
          </p:cNvPr>
          <p:cNvSpPr/>
          <p:nvPr/>
        </p:nvSpPr>
        <p:spPr>
          <a:xfrm>
            <a:off x="2421358" y="1351927"/>
            <a:ext cx="3339452" cy="210945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灯片编号占位符 26">
            <a:extLst>
              <a:ext uri="{FF2B5EF4-FFF2-40B4-BE49-F238E27FC236}">
                <a16:creationId xmlns:a16="http://schemas.microsoft.com/office/drawing/2014/main" id="{7A35EA9A-28DA-D928-1819-AA8B9DE78B6F}"/>
              </a:ext>
            </a:extLst>
          </p:cNvPr>
          <p:cNvSpPr>
            <a:spLocks noGrp="1"/>
          </p:cNvSpPr>
          <p:nvPr>
            <p:ph type="sldNum" idx="12"/>
          </p:nvPr>
        </p:nvSpPr>
        <p:spPr>
          <a:xfrm>
            <a:off x="8503227" y="4682426"/>
            <a:ext cx="548700" cy="393600"/>
          </a:xfrm>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8" name="文本框 27">
            <a:extLst>
              <a:ext uri="{FF2B5EF4-FFF2-40B4-BE49-F238E27FC236}">
                <a16:creationId xmlns:a16="http://schemas.microsoft.com/office/drawing/2014/main" id="{F0817BF7-5260-7946-E251-8889CC9E1660}"/>
              </a:ext>
            </a:extLst>
          </p:cNvPr>
          <p:cNvSpPr txBox="1"/>
          <p:nvPr/>
        </p:nvSpPr>
        <p:spPr>
          <a:xfrm>
            <a:off x="434212" y="1443919"/>
            <a:ext cx="1752600" cy="1908215"/>
          </a:xfrm>
          <a:prstGeom prst="rect">
            <a:avLst/>
          </a:prstGeom>
          <a:noFill/>
        </p:spPr>
        <p:txBody>
          <a:bodyPr wrap="square" rtlCol="0">
            <a:spAutoFit/>
          </a:bodyPr>
          <a:lstStyle/>
          <a:p>
            <a:pPr marL="0" indent="0">
              <a:spcAft>
                <a:spcPts val="1200"/>
              </a:spcAft>
              <a:buNone/>
            </a:pPr>
            <a:r>
              <a:rPr lang="en" altLang="zh-CN" b="1">
                <a:solidFill>
                  <a:srgbClr val="002060"/>
                </a:solidFill>
              </a:rPr>
              <a:t>Requirement</a:t>
            </a:r>
          </a:p>
          <a:p>
            <a:pPr marL="0" indent="0">
              <a:spcAft>
                <a:spcPts val="1200"/>
              </a:spcAft>
              <a:buNone/>
            </a:pPr>
            <a:r>
              <a:rPr lang="en" altLang="zh-CN">
                <a:solidFill>
                  <a:schemeClr val="accent5">
                    <a:lumMod val="75000"/>
                  </a:schemeClr>
                </a:solidFill>
              </a:rPr>
              <a:t>3000</a:t>
            </a:r>
            <a:r>
              <a:rPr lang="en" altLang="zh-CN">
                <a:solidFill>
                  <a:schemeClr val="bg2"/>
                </a:solidFill>
              </a:rPr>
              <a:t> Gbps/mm of </a:t>
            </a:r>
            <a:r>
              <a:rPr lang="en" altLang="zh-CN">
                <a:solidFill>
                  <a:schemeClr val="accent5">
                    <a:lumMod val="75000"/>
                  </a:schemeClr>
                </a:solidFill>
              </a:rPr>
              <a:t>external</a:t>
            </a:r>
            <a:r>
              <a:rPr lang="en" altLang="zh-CN">
                <a:solidFill>
                  <a:schemeClr val="bg2"/>
                </a:solidFill>
              </a:rPr>
              <a:t> bandwidth density</a:t>
            </a:r>
            <a:endParaRPr lang="en" altLang="zh-CN">
              <a:solidFill>
                <a:srgbClr val="7030A0"/>
              </a:solidFill>
            </a:endParaRPr>
          </a:p>
          <a:p>
            <a:pPr marL="0" lvl="0" indent="0" algn="l" rtl="0">
              <a:spcBef>
                <a:spcPts val="0"/>
              </a:spcBef>
              <a:spcAft>
                <a:spcPts val="1200"/>
              </a:spcAft>
              <a:buNone/>
            </a:pPr>
            <a:r>
              <a:rPr lang="en" altLang="zh-CN">
                <a:solidFill>
                  <a:srgbClr val="7030A0"/>
                </a:solidFill>
              </a:rPr>
              <a:t>6400</a:t>
            </a:r>
            <a:r>
              <a:rPr lang="en" altLang="zh-CN">
                <a:solidFill>
                  <a:schemeClr val="bg2"/>
                </a:solidFill>
              </a:rPr>
              <a:t> Gbps/mm of </a:t>
            </a:r>
            <a:r>
              <a:rPr lang="en" altLang="zh-CN">
                <a:solidFill>
                  <a:srgbClr val="7030A0"/>
                </a:solidFill>
              </a:rPr>
              <a:t>internal</a:t>
            </a:r>
            <a:r>
              <a:rPr lang="en" altLang="zh-CN">
                <a:solidFill>
                  <a:schemeClr val="bg2"/>
                </a:solidFill>
              </a:rPr>
              <a:t> bandwidth density</a:t>
            </a:r>
          </a:p>
        </p:txBody>
      </p:sp>
      <p:sp>
        <p:nvSpPr>
          <p:cNvPr id="29" name="文本框 28">
            <a:extLst>
              <a:ext uri="{FF2B5EF4-FFF2-40B4-BE49-F238E27FC236}">
                <a16:creationId xmlns:a16="http://schemas.microsoft.com/office/drawing/2014/main" id="{B7866111-156F-10C5-FE54-AA7C44AE4E05}"/>
              </a:ext>
            </a:extLst>
          </p:cNvPr>
          <p:cNvSpPr txBox="1"/>
          <p:nvPr/>
        </p:nvSpPr>
        <p:spPr>
          <a:xfrm>
            <a:off x="2609641" y="1460837"/>
            <a:ext cx="3072932" cy="1631216"/>
          </a:xfrm>
          <a:prstGeom prst="rect">
            <a:avLst/>
          </a:prstGeom>
          <a:noFill/>
        </p:spPr>
        <p:txBody>
          <a:bodyPr wrap="square" rtlCol="0">
            <a:spAutoFit/>
          </a:bodyPr>
          <a:lstStyle/>
          <a:p>
            <a:pPr marL="0" lvl="0" indent="0" algn="l" rtl="0">
              <a:spcBef>
                <a:spcPts val="0"/>
              </a:spcBef>
              <a:spcAft>
                <a:spcPts val="1200"/>
              </a:spcAft>
              <a:buNone/>
            </a:pPr>
            <a:r>
              <a:rPr lang="en-US" altLang="zh-CN" sz="1400" b="1">
                <a:solidFill>
                  <a:srgbClr val="C00000"/>
                </a:solidFill>
              </a:rPr>
              <a:t>Availability</a:t>
            </a:r>
          </a:p>
          <a:p>
            <a:pPr marL="0" lvl="0" indent="0" algn="l" rtl="0">
              <a:spcBef>
                <a:spcPts val="0"/>
              </a:spcBef>
              <a:spcAft>
                <a:spcPts val="1200"/>
              </a:spcAft>
              <a:buNone/>
            </a:pPr>
            <a:r>
              <a:rPr lang="en-US" altLang="zh-CN" sz="1400">
                <a:solidFill>
                  <a:schemeClr val="bg2"/>
                </a:solidFill>
              </a:rPr>
              <a:t>SERDES: </a:t>
            </a:r>
            <a:r>
              <a:rPr lang="en-US" altLang="zh-CN" sz="1400">
                <a:solidFill>
                  <a:srgbClr val="00B050"/>
                </a:solidFill>
              </a:rPr>
              <a:t>512</a:t>
            </a:r>
            <a:r>
              <a:rPr lang="en-US" altLang="zh-CN" sz="1400">
                <a:solidFill>
                  <a:schemeClr val="bg2"/>
                </a:solidFill>
              </a:rPr>
              <a:t> Gbps/mm </a:t>
            </a:r>
            <a:r>
              <a:rPr lang="en-US" altLang="zh-CN" sz="1400">
                <a:solidFill>
                  <a:schemeClr val="accent5">
                    <a:lumMod val="75000"/>
                  </a:schemeClr>
                </a:solidFill>
              </a:rPr>
              <a:t>external</a:t>
            </a:r>
            <a:r>
              <a:rPr lang="en-US" altLang="zh-CN" sz="1400">
                <a:solidFill>
                  <a:schemeClr val="bg2"/>
                </a:solidFill>
              </a:rPr>
              <a:t> </a:t>
            </a:r>
          </a:p>
          <a:p>
            <a:pPr marL="0" lvl="0" indent="0" algn="l" rtl="0">
              <a:spcBef>
                <a:spcPts val="0"/>
              </a:spcBef>
              <a:spcAft>
                <a:spcPts val="1200"/>
              </a:spcAft>
              <a:buNone/>
            </a:pPr>
            <a:r>
              <a:rPr lang="en-US" altLang="zh-CN" sz="1400">
                <a:solidFill>
                  <a:schemeClr val="bg2"/>
                </a:solidFill>
              </a:rPr>
              <a:t>Optical I/O: </a:t>
            </a:r>
            <a:r>
              <a:rPr lang="en-US" altLang="zh-CN" sz="1400">
                <a:solidFill>
                  <a:srgbClr val="C00000"/>
                </a:solidFill>
              </a:rPr>
              <a:t>3200</a:t>
            </a:r>
            <a:r>
              <a:rPr lang="en-US" altLang="zh-CN" sz="1400">
                <a:solidFill>
                  <a:schemeClr val="bg2"/>
                </a:solidFill>
              </a:rPr>
              <a:t> Gbps/mm </a:t>
            </a:r>
            <a:r>
              <a:rPr lang="en-US" altLang="zh-CN" sz="1400">
                <a:solidFill>
                  <a:schemeClr val="accent5">
                    <a:lumMod val="75000"/>
                  </a:schemeClr>
                </a:solidFill>
              </a:rPr>
              <a:t>external</a:t>
            </a:r>
          </a:p>
          <a:p>
            <a:pPr>
              <a:spcAft>
                <a:spcPts val="1200"/>
              </a:spcAft>
            </a:pPr>
            <a:r>
              <a:rPr lang="en" altLang="zh-CN" sz="1400">
                <a:solidFill>
                  <a:schemeClr val="accent4">
                    <a:lumMod val="75000"/>
                  </a:schemeClr>
                </a:solidFill>
              </a:rPr>
              <a:t>4</a:t>
            </a:r>
            <a:r>
              <a:rPr lang="en" altLang="zh-CN" sz="1400">
                <a:solidFill>
                  <a:schemeClr val="bg2"/>
                </a:solidFill>
              </a:rPr>
              <a:t> micron pitch x </a:t>
            </a:r>
            <a:r>
              <a:rPr lang="en" altLang="zh-CN" sz="1400">
                <a:solidFill>
                  <a:schemeClr val="accent6">
                    <a:lumMod val="50000"/>
                  </a:schemeClr>
                </a:solidFill>
              </a:rPr>
              <a:t>4</a:t>
            </a:r>
            <a:r>
              <a:rPr lang="en" altLang="zh-CN" sz="1400">
                <a:solidFill>
                  <a:schemeClr val="bg2"/>
                </a:solidFill>
              </a:rPr>
              <a:t> layer x </a:t>
            </a:r>
            <a:r>
              <a:rPr lang="en" altLang="zh-CN" sz="1400">
                <a:solidFill>
                  <a:srgbClr val="00B0F0"/>
                </a:solidFill>
              </a:rPr>
              <a:t>3.2</a:t>
            </a:r>
            <a:r>
              <a:rPr lang="en" altLang="zh-CN" sz="1400">
                <a:solidFill>
                  <a:schemeClr val="bg2"/>
                </a:solidFill>
              </a:rPr>
              <a:t> GHz: </a:t>
            </a:r>
            <a:r>
              <a:rPr lang="en" altLang="zh-CN" sz="1400">
                <a:solidFill>
                  <a:srgbClr val="7030A0"/>
                </a:solidFill>
              </a:rPr>
              <a:t>3200</a:t>
            </a:r>
            <a:r>
              <a:rPr lang="en" altLang="zh-CN" sz="1400">
                <a:solidFill>
                  <a:schemeClr val="bg2"/>
                </a:solidFill>
              </a:rPr>
              <a:t> Gbps/mm </a:t>
            </a:r>
            <a:r>
              <a:rPr lang="en" altLang="zh-CN" sz="1400">
                <a:solidFill>
                  <a:srgbClr val="7030A0"/>
                </a:solidFill>
              </a:rPr>
              <a:t>internal</a:t>
            </a:r>
            <a:endParaRPr lang="en-US" altLang="zh-CN" sz="140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5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500"/>
                                        <p:tgtEl>
                                          <p:spTgt spid="2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xEl>
                                              <p:pRg st="1" end="1"/>
                                            </p:txEl>
                                          </p:spTgt>
                                        </p:tgtEl>
                                        <p:attrNameLst>
                                          <p:attrName>style.visibility</p:attrName>
                                        </p:attrNameLst>
                                      </p:cBhvr>
                                      <p:to>
                                        <p:strVal val="visible"/>
                                      </p:to>
                                    </p:set>
                                    <p:animEffect transition="in" filter="fade">
                                      <p:cBhvr>
                                        <p:cTn id="18" dur="500"/>
                                        <p:tgtEl>
                                          <p:spTgt spid="2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xEl>
                                              <p:pRg st="2" end="2"/>
                                            </p:txEl>
                                          </p:spTgt>
                                        </p:tgtEl>
                                        <p:attrNameLst>
                                          <p:attrName>style.visibility</p:attrName>
                                        </p:attrNameLst>
                                      </p:cBhvr>
                                      <p:to>
                                        <p:strVal val="visible"/>
                                      </p:to>
                                    </p:set>
                                    <p:animEffect transition="in" filter="fade">
                                      <p:cBhvr>
                                        <p:cTn id="23" dur="500"/>
                                        <p:tgtEl>
                                          <p:spTgt spid="2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animEffect transition="in" filter="fade">
                                      <p:cBhvr>
                                        <p:cTn id="31" dur="500"/>
                                        <p:tgtEl>
                                          <p:spTgt spid="29">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xEl>
                                              <p:pRg st="1" end="1"/>
                                            </p:txEl>
                                          </p:spTgt>
                                        </p:tgtEl>
                                        <p:attrNameLst>
                                          <p:attrName>style.visibility</p:attrName>
                                        </p:attrNameLst>
                                      </p:cBhvr>
                                      <p:to>
                                        <p:strVal val="visible"/>
                                      </p:to>
                                    </p:set>
                                    <p:animEffect transition="in" filter="fade">
                                      <p:cBhvr>
                                        <p:cTn id="34" dur="500"/>
                                        <p:tgtEl>
                                          <p:spTgt spid="29">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9">
                                            <p:txEl>
                                              <p:pRg st="2" end="2"/>
                                            </p:txEl>
                                          </p:spTgt>
                                        </p:tgtEl>
                                        <p:attrNameLst>
                                          <p:attrName>style.visibility</p:attrName>
                                        </p:attrNameLst>
                                      </p:cBhvr>
                                      <p:to>
                                        <p:strVal val="visible"/>
                                      </p:to>
                                    </p:set>
                                    <p:animEffect transition="in" filter="fade">
                                      <p:cBhvr>
                                        <p:cTn id="45" dur="500"/>
                                        <p:tgtEl>
                                          <p:spTgt spid="29">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9">
                                            <p:txEl>
                                              <p:pRg st="3" end="3"/>
                                            </p:txEl>
                                          </p:spTgt>
                                        </p:tgtEl>
                                        <p:attrNameLst>
                                          <p:attrName>style.visibility</p:attrName>
                                        </p:attrNameLst>
                                      </p:cBhvr>
                                      <p:to>
                                        <p:strVal val="visible"/>
                                      </p:to>
                                    </p:set>
                                    <p:animEffect transition="in" filter="fade">
                                      <p:cBhvr>
                                        <p:cTn id="53" dur="500"/>
                                        <p:tgtEl>
                                          <p:spTgt spid="29">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Effect transition="in" filter="fade">
                                      <p:cBhvr>
                                        <p:cTn id="58" dur="500"/>
                                        <p:tgtEl>
                                          <p:spTgt spid="2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xEl>
                                              <p:pRg st="1" end="1"/>
                                            </p:txEl>
                                          </p:spTgt>
                                        </p:tgtEl>
                                        <p:attrNameLst>
                                          <p:attrName>style.visibility</p:attrName>
                                        </p:attrNameLst>
                                      </p:cBhvr>
                                      <p:to>
                                        <p:strVal val="visible"/>
                                      </p:to>
                                    </p:set>
                                    <p:animEffect transition="in" filter="fade">
                                      <p:cBhvr>
                                        <p:cTn id="63"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1" grpId="0" build="p"/>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4" name="图表 13">
            <a:extLst>
              <a:ext uri="{FF2B5EF4-FFF2-40B4-BE49-F238E27FC236}">
                <a16:creationId xmlns:a16="http://schemas.microsoft.com/office/drawing/2014/main" id="{B00F983B-7F83-7C95-AF91-BE739E4CAEA2}"/>
              </a:ext>
            </a:extLst>
          </p:cNvPr>
          <p:cNvGraphicFramePr>
            <a:graphicFrameLocks/>
          </p:cNvGraphicFramePr>
          <p:nvPr>
            <p:extLst>
              <p:ext uri="{D42A27DB-BD31-4B8C-83A1-F6EECF244321}">
                <p14:modId xmlns:p14="http://schemas.microsoft.com/office/powerpoint/2010/main" val="231324483"/>
              </p:ext>
            </p:extLst>
          </p:nvPr>
        </p:nvGraphicFramePr>
        <p:xfrm>
          <a:off x="2394858" y="1541792"/>
          <a:ext cx="4229099" cy="3154657"/>
        </p:xfrm>
        <a:graphic>
          <a:graphicData uri="http://schemas.openxmlformats.org/drawingml/2006/chart">
            <c:chart xmlns:c="http://schemas.openxmlformats.org/drawingml/2006/chart" xmlns:r="http://schemas.openxmlformats.org/officeDocument/2006/relationships" r:id="rId3"/>
          </a:graphicData>
        </a:graphic>
      </p:graphicFrame>
      <p:sp>
        <p:nvSpPr>
          <p:cNvPr id="130" name="Google Shape;130;p21"/>
          <p:cNvSpPr txBox="1">
            <a:spLocks noGrp="1"/>
          </p:cNvSpPr>
          <p:nvPr>
            <p:ph type="title"/>
          </p:nvPr>
        </p:nvSpPr>
        <p:spPr>
          <a:xfrm>
            <a:off x="-71610" y="87551"/>
            <a:ext cx="9287219"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Power and Cooling Challenges May Also Limit A</a:t>
            </a:r>
            <a:r>
              <a:rPr lang="en-US" altLang="zh-CN"/>
              <a:t>chievable Radix</a:t>
            </a:r>
            <a:endParaRPr lang="en-US"/>
          </a:p>
        </p:txBody>
      </p:sp>
      <p:sp>
        <p:nvSpPr>
          <p:cNvPr id="131" name="Google Shape;131;p21"/>
          <p:cNvSpPr txBox="1">
            <a:spLocks noGrp="1"/>
          </p:cNvSpPr>
          <p:nvPr>
            <p:ph type="body" idx="1"/>
          </p:nvPr>
        </p:nvSpPr>
        <p:spPr>
          <a:xfrm>
            <a:off x="311700" y="999175"/>
            <a:ext cx="8520600" cy="356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Handle power and cooling at </a:t>
            </a:r>
            <a:r>
              <a:rPr lang="en">
                <a:solidFill>
                  <a:srgbClr val="C00000"/>
                </a:solidFill>
              </a:rPr>
              <a:t>63 kW</a:t>
            </a:r>
            <a:r>
              <a:rPr lang="en"/>
              <a:t>?</a:t>
            </a:r>
            <a:endParaRPr/>
          </a:p>
        </p:txBody>
      </p:sp>
      <p:cxnSp>
        <p:nvCxnSpPr>
          <p:cNvPr id="132" name="Google Shape;132;p21"/>
          <p:cNvCxnSpPr/>
          <p:nvPr/>
        </p:nvCxnSpPr>
        <p:spPr>
          <a:xfrm>
            <a:off x="305400" y="773225"/>
            <a:ext cx="8533200" cy="0"/>
          </a:xfrm>
          <a:prstGeom prst="straightConnector1">
            <a:avLst/>
          </a:prstGeom>
          <a:noFill/>
          <a:ln w="28575" cap="flat" cmpd="sng">
            <a:solidFill>
              <a:srgbClr val="000000"/>
            </a:solidFill>
            <a:prstDash val="solid"/>
            <a:round/>
            <a:headEnd type="none" w="med" len="med"/>
            <a:tailEnd type="none" w="med" len="med"/>
          </a:ln>
        </p:spPr>
      </p:cxnSp>
      <p:sp>
        <p:nvSpPr>
          <p:cNvPr id="21" name="文本框 20">
            <a:extLst>
              <a:ext uri="{FF2B5EF4-FFF2-40B4-BE49-F238E27FC236}">
                <a16:creationId xmlns:a16="http://schemas.microsoft.com/office/drawing/2014/main" id="{201373A1-87A9-50D9-BC75-F7BCB2B24E19}"/>
              </a:ext>
            </a:extLst>
          </p:cNvPr>
          <p:cNvSpPr txBox="1"/>
          <p:nvPr/>
        </p:nvSpPr>
        <p:spPr>
          <a:xfrm>
            <a:off x="2140722" y="2321979"/>
            <a:ext cx="2942858" cy="307777"/>
          </a:xfrm>
          <a:prstGeom prst="rect">
            <a:avLst/>
          </a:prstGeom>
          <a:noFill/>
        </p:spPr>
        <p:txBody>
          <a:bodyPr wrap="square" rtlCol="0">
            <a:spAutoFit/>
          </a:bodyPr>
          <a:lstStyle/>
          <a:p>
            <a:pPr algn="ctr"/>
            <a:r>
              <a:rPr lang="en-US" altLang="zh-CN">
                <a:solidFill>
                  <a:srgbClr val="0070C0"/>
                </a:solidFill>
              </a:rPr>
              <a:t>Liquid Cooling</a:t>
            </a:r>
          </a:p>
        </p:txBody>
      </p:sp>
      <p:sp>
        <p:nvSpPr>
          <p:cNvPr id="29" name="文本框 28">
            <a:extLst>
              <a:ext uri="{FF2B5EF4-FFF2-40B4-BE49-F238E27FC236}">
                <a16:creationId xmlns:a16="http://schemas.microsoft.com/office/drawing/2014/main" id="{F931DB79-9120-6B97-D33C-1436A430B54C}"/>
              </a:ext>
            </a:extLst>
          </p:cNvPr>
          <p:cNvSpPr txBox="1"/>
          <p:nvPr/>
        </p:nvSpPr>
        <p:spPr>
          <a:xfrm>
            <a:off x="2140722" y="3170922"/>
            <a:ext cx="2942858" cy="307777"/>
          </a:xfrm>
          <a:prstGeom prst="rect">
            <a:avLst/>
          </a:prstGeom>
          <a:noFill/>
        </p:spPr>
        <p:txBody>
          <a:bodyPr wrap="square" rtlCol="0">
            <a:spAutoFit/>
          </a:bodyPr>
          <a:lstStyle/>
          <a:p>
            <a:pPr algn="ctr"/>
            <a:r>
              <a:rPr lang="en-US" altLang="zh-CN">
                <a:solidFill>
                  <a:srgbClr val="0070C0"/>
                </a:solidFill>
              </a:rPr>
              <a:t>Air Cooling</a:t>
            </a:r>
          </a:p>
        </p:txBody>
      </p:sp>
      <p:cxnSp>
        <p:nvCxnSpPr>
          <p:cNvPr id="12" name="直接连接符 11">
            <a:extLst>
              <a:ext uri="{FF2B5EF4-FFF2-40B4-BE49-F238E27FC236}">
                <a16:creationId xmlns:a16="http://schemas.microsoft.com/office/drawing/2014/main" id="{5C610A6E-DE68-D90F-0ED6-0C6D1F23625B}"/>
              </a:ext>
            </a:extLst>
          </p:cNvPr>
          <p:cNvCxnSpPr>
            <a:cxnSpLocks/>
          </p:cNvCxnSpPr>
          <p:nvPr/>
        </p:nvCxnSpPr>
        <p:spPr>
          <a:xfrm>
            <a:off x="2960914" y="2629756"/>
            <a:ext cx="3525147"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808D765C-B215-DFB0-DB44-E0FE5C119D03}"/>
              </a:ext>
            </a:extLst>
          </p:cNvPr>
          <p:cNvCxnSpPr>
            <a:cxnSpLocks/>
          </p:cNvCxnSpPr>
          <p:nvPr/>
        </p:nvCxnSpPr>
        <p:spPr>
          <a:xfrm>
            <a:off x="2960914" y="3478699"/>
            <a:ext cx="3525147"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D6BEB983-6A00-BA3F-21D6-FCB55FDDF0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15" name="文本框 14">
            <a:extLst>
              <a:ext uri="{FF2B5EF4-FFF2-40B4-BE49-F238E27FC236}">
                <a16:creationId xmlns:a16="http://schemas.microsoft.com/office/drawing/2014/main" id="{6E987096-CEB1-CE6B-BF65-3A7F09442964}"/>
              </a:ext>
            </a:extLst>
          </p:cNvPr>
          <p:cNvSpPr txBox="1"/>
          <p:nvPr/>
        </p:nvSpPr>
        <p:spPr>
          <a:xfrm>
            <a:off x="5446459" y="1722611"/>
            <a:ext cx="968861" cy="253916"/>
          </a:xfrm>
          <a:prstGeom prst="rect">
            <a:avLst/>
          </a:prstGeom>
          <a:noFill/>
        </p:spPr>
        <p:txBody>
          <a:bodyPr wrap="square" rtlCol="0">
            <a:spAutoFit/>
          </a:bodyPr>
          <a:lstStyle/>
          <a:p>
            <a:r>
              <a:rPr lang="en-US" altLang="zh-CN" sz="1050"/>
              <a:t>Radix-8192</a:t>
            </a:r>
            <a:endParaRPr lang="zh-CN" altLang="en-US"/>
          </a:p>
        </p:txBody>
      </p:sp>
      <p:sp>
        <p:nvSpPr>
          <p:cNvPr id="17" name="文本框 16">
            <a:extLst>
              <a:ext uri="{FF2B5EF4-FFF2-40B4-BE49-F238E27FC236}">
                <a16:creationId xmlns:a16="http://schemas.microsoft.com/office/drawing/2014/main" id="{3BDD15E3-707C-4B76-4BA4-AF3547406E04}"/>
              </a:ext>
            </a:extLst>
          </p:cNvPr>
          <p:cNvSpPr txBox="1"/>
          <p:nvPr/>
        </p:nvSpPr>
        <p:spPr>
          <a:xfrm>
            <a:off x="4287130" y="3425862"/>
            <a:ext cx="968861" cy="253916"/>
          </a:xfrm>
          <a:prstGeom prst="rect">
            <a:avLst/>
          </a:prstGeom>
          <a:noFill/>
        </p:spPr>
        <p:txBody>
          <a:bodyPr wrap="square" rtlCol="0">
            <a:spAutoFit/>
          </a:bodyPr>
          <a:lstStyle/>
          <a:p>
            <a:r>
              <a:rPr lang="en-US" altLang="zh-CN" sz="1050"/>
              <a:t>Radix-2048</a:t>
            </a:r>
            <a:endParaRPr lang="zh-CN" altLang="en-US"/>
          </a:p>
        </p:txBody>
      </p:sp>
      <p:sp>
        <p:nvSpPr>
          <p:cNvPr id="18" name="文本框 17">
            <a:extLst>
              <a:ext uri="{FF2B5EF4-FFF2-40B4-BE49-F238E27FC236}">
                <a16:creationId xmlns:a16="http://schemas.microsoft.com/office/drawing/2014/main" id="{C931B7C0-59EF-3B8B-176E-63213D249C49}"/>
              </a:ext>
            </a:extLst>
          </p:cNvPr>
          <p:cNvSpPr txBox="1"/>
          <p:nvPr/>
        </p:nvSpPr>
        <p:spPr>
          <a:xfrm>
            <a:off x="3129844" y="3964513"/>
            <a:ext cx="968861" cy="253916"/>
          </a:xfrm>
          <a:prstGeom prst="rect">
            <a:avLst/>
          </a:prstGeom>
          <a:noFill/>
        </p:spPr>
        <p:txBody>
          <a:bodyPr wrap="square" rtlCol="0">
            <a:spAutoFit/>
          </a:bodyPr>
          <a:lstStyle/>
          <a:p>
            <a:r>
              <a:rPr lang="en-US" altLang="zh-CN" sz="1050"/>
              <a:t>Radix-512</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Effect transition="in" filter="fade">
                                      <p:cBhvr>
                                        <p:cTn id="7" dur="500"/>
                                        <p:tgtEl>
                                          <p:spTgt spid="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21" grpId="0"/>
      <p:bldP spid="29" grpId="0"/>
      <p:bldP spid="15" grpId="0"/>
      <p:bldP spid="17" grpId="0"/>
      <p:bldP spid="18"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2883</Words>
  <Application>Microsoft Office PowerPoint</Application>
  <PresentationFormat>全屏显示(16:9)</PresentationFormat>
  <Paragraphs>265</Paragraphs>
  <Slides>18</Slides>
  <Notes>18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Arial</vt:lpstr>
      <vt:lpstr>Bebas Neue</vt:lpstr>
      <vt:lpstr>Cambria Math</vt:lpstr>
      <vt:lpstr>Wingdings</vt:lpstr>
      <vt:lpstr>Simple Light</vt:lpstr>
      <vt:lpstr>Waferscale Network Switches</vt:lpstr>
      <vt:lpstr>Network Switches</vt:lpstr>
      <vt:lpstr>Switch Radix </vt:lpstr>
      <vt:lpstr>Building high radix switches is challenging</vt:lpstr>
      <vt:lpstr>Our Proposal: A Waferscale Network Switch </vt:lpstr>
      <vt:lpstr>Topology Mapping For a Waferscale Network Switch</vt:lpstr>
      <vt:lpstr>Waferscale Network Switches Promise Large Radix Benefits</vt:lpstr>
      <vt:lpstr>Bandwidth constraints limit the achievable radix</vt:lpstr>
      <vt:lpstr>Power and Cooling Challenges May Also Limit Achievable Radix</vt:lpstr>
      <vt:lpstr>Alleviating Bandwidth Constraint Through Deradixing</vt:lpstr>
      <vt:lpstr>Alleviating Power/Cooling Constraint Through Heterogeneity</vt:lpstr>
      <vt:lpstr>Use Cases for a Radix-8192@200Gbps Waferscale Switch</vt:lpstr>
      <vt:lpstr>Summary &amp; Conclusion</vt:lpstr>
      <vt:lpstr>System Architecture</vt:lpstr>
      <vt:lpstr>Power and Cooling Challenges May Also Limit Achievable Radix</vt:lpstr>
      <vt:lpstr>Bandwidth constraints limit the achievable radix</vt:lpstr>
      <vt:lpstr>Alleviating Bandwidth Constraint Through Deradixing</vt:lpstr>
      <vt:lpstr>Alleviating Power/Cooling Constraint Through Heterogeneity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Waferscale Network Switches</dc:title>
  <cp:lastModifiedBy>Chen, Shuangliang</cp:lastModifiedBy>
  <cp:revision>1</cp:revision>
  <dcterms:modified xsi:type="dcterms:W3CDTF">2024-06-26T15:54:48Z</dcterms:modified>
</cp:coreProperties>
</file>